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Montserrat"/>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ACCF6F-36AA-4BD1-83CB-CEA4501454ED}">
  <a:tblStyle styleId="{61ACCF6F-36AA-4BD1-83CB-CEA4501454E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Montserrat-bold.fntdata"/><Relationship Id="rId14" Type="http://schemas.openxmlformats.org/officeDocument/2006/relationships/slide" Target="slides/slide8.xml"/><Relationship Id="rId36" Type="http://schemas.openxmlformats.org/officeDocument/2006/relationships/font" Target="fonts/Montserrat-regular.fntdata"/><Relationship Id="rId17" Type="http://schemas.openxmlformats.org/officeDocument/2006/relationships/slide" Target="slides/slide11.xml"/><Relationship Id="rId39" Type="http://schemas.openxmlformats.org/officeDocument/2006/relationships/font" Target="fonts/Montserrat-boldItalic.fntdata"/><Relationship Id="rId16" Type="http://schemas.openxmlformats.org/officeDocument/2006/relationships/slide" Target="slides/slide10.xml"/><Relationship Id="rId38" Type="http://schemas.openxmlformats.org/officeDocument/2006/relationships/font" Target="fonts/Montserra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GB" sz="1300">
                <a:solidFill>
                  <a:schemeClr val="dk1"/>
                </a:solidFill>
                <a:latin typeface="Lato"/>
                <a:ea typeface="Lato"/>
                <a:cs typeface="Lato"/>
                <a:sym typeface="Lato"/>
              </a:rPr>
              <a:t>EXT4 (Extended File System version 4) is the fourth generation of the extended series of filesystems, succeeding EXT3. It was introduced to overcome the limitations of EXT3 while maintaining its core advantages. Some of its key features are large filesystem support (up to 1 Exabyte), bigger file size (up to 16 Terabytes), extents, backward compatibility with EXT2 and EXT3, and various performance and reliability improvements.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78a160b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78a160b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ab3f407f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ab3f407f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ab3f407f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ab3f407f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63996d7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63996d7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Ext4</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best marketing tool for your business.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1" name="Shape 281"/>
        <p:cNvGrpSpPr/>
        <p:nvPr/>
      </p:nvGrpSpPr>
      <p:grpSpPr>
        <a:xfrm>
          <a:off x="0" y="0"/>
          <a:ext cx="0" cy="0"/>
          <a:chOff x="0" y="0"/>
          <a:chExt cx="0" cy="0"/>
        </a:xfrm>
      </p:grpSpPr>
      <p:sp>
        <p:nvSpPr>
          <p:cNvPr id="282" name="Google Shape;282;p26"/>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83" name="Google Shape;283;p26"/>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pic>
        <p:nvPicPr>
          <p:cNvPr descr="offset_comp_267026.jpg" id="284" name="Google Shape;284;p26"/>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85" name="Google Shape;285;p26"/>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86" name="Google Shape;286;p26"/>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87" name="Google Shape;287;p26"/>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sp>
        <p:nvSpPr>
          <p:cNvPr id="292" name="Google Shape;292;p27"/>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01</a:t>
            </a:r>
            <a:endParaRPr sz="1000"/>
          </a:p>
        </p:txBody>
      </p:sp>
      <p:sp>
        <p:nvSpPr>
          <p:cNvPr id="293" name="Google Shape;293;p27"/>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Wendy Writer</a:t>
            </a:r>
            <a:endParaRPr/>
          </a:p>
        </p:txBody>
      </p:sp>
      <p:sp>
        <p:nvSpPr>
          <p:cNvPr id="294" name="Google Shape;294;p27"/>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a:t>
            </a:r>
            <a:endParaRPr/>
          </a:p>
        </p:txBody>
      </p:sp>
      <p:grpSp>
        <p:nvGrpSpPr>
          <p:cNvPr id="295" name="Google Shape;295;p27"/>
          <p:cNvGrpSpPr/>
          <p:nvPr/>
        </p:nvGrpSpPr>
        <p:grpSpPr>
          <a:xfrm>
            <a:off x="1359550" y="3154500"/>
            <a:ext cx="1018200" cy="1018200"/>
            <a:chOff x="1359550" y="3154500"/>
            <a:chExt cx="1018200" cy="1018200"/>
          </a:xfrm>
        </p:grpSpPr>
        <p:sp>
          <p:nvSpPr>
            <p:cNvPr id="296" name="Google Shape;296;p27"/>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7"/>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01" name="Google Shape;301;p27"/>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02" name="Google Shape;302;p27"/>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07" name="Google Shape;307;p27"/>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08" name="Google Shape;308;p27"/>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13" name="Google Shape;313;p27"/>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14" name="Google Shape;314;p27"/>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19" name="Google Shape;319;p27"/>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320" name="Google Shape;320;p27"/>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28"/>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02</a:t>
            </a:r>
            <a:endParaRPr sz="1000"/>
          </a:p>
        </p:txBody>
      </p:sp>
      <p:sp>
        <p:nvSpPr>
          <p:cNvPr id="326" name="Google Shape;326;p2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Berry Books</a:t>
            </a:r>
            <a:endParaRPr/>
          </a:p>
        </p:txBody>
      </p:sp>
      <p:sp>
        <p:nvSpPr>
          <p:cNvPr id="327" name="Google Shape;327;p28"/>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a:t>
            </a:r>
            <a:endParaRPr/>
          </a:p>
        </p:txBody>
      </p:sp>
      <p:grpSp>
        <p:nvGrpSpPr>
          <p:cNvPr id="328" name="Google Shape;328;p28"/>
          <p:cNvGrpSpPr/>
          <p:nvPr/>
        </p:nvGrpSpPr>
        <p:grpSpPr>
          <a:xfrm>
            <a:off x="1359550" y="3154500"/>
            <a:ext cx="1018200" cy="1018200"/>
            <a:chOff x="1359550" y="3154500"/>
            <a:chExt cx="1018200" cy="1018200"/>
          </a:xfrm>
        </p:grpSpPr>
        <p:sp>
          <p:nvSpPr>
            <p:cNvPr id="329" name="Google Shape;329;p28"/>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8"/>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34" name="Google Shape;334;p28"/>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35" name="Google Shape;335;p28"/>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40" name="Google Shape;340;p28"/>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41" name="Google Shape;341;p28"/>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46" name="Google Shape;346;p28"/>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47" name="Google Shape;347;p28"/>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52" name="Google Shape;352;p28"/>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353" name="Google Shape;353;p28"/>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 name="Shape 357"/>
        <p:cNvGrpSpPr/>
        <p:nvPr/>
      </p:nvGrpSpPr>
      <p:grpSpPr>
        <a:xfrm>
          <a:off x="0" y="0"/>
          <a:ext cx="0" cy="0"/>
          <a:chOff x="0" y="0"/>
          <a:chExt cx="0" cy="0"/>
        </a:xfrm>
      </p:grpSpPr>
      <p:sp>
        <p:nvSpPr>
          <p:cNvPr id="358" name="Google Shape;358;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trends</a:t>
            </a:r>
            <a:endParaRPr/>
          </a:p>
        </p:txBody>
      </p:sp>
      <p:sp>
        <p:nvSpPr>
          <p:cNvPr id="359" name="Google Shape;359;p29"/>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grpSp>
        <p:nvGrpSpPr>
          <p:cNvPr id="360" name="Google Shape;360;p29"/>
          <p:cNvGrpSpPr/>
          <p:nvPr/>
        </p:nvGrpSpPr>
        <p:grpSpPr>
          <a:xfrm>
            <a:off x="1291075" y="2784155"/>
            <a:ext cx="2080082" cy="2043771"/>
            <a:chOff x="1291075" y="2784155"/>
            <a:chExt cx="2080082" cy="2043771"/>
          </a:xfrm>
        </p:grpSpPr>
        <p:sp>
          <p:nvSpPr>
            <p:cNvPr id="361" name="Google Shape;361;p29"/>
            <p:cNvSpPr txBox="1"/>
            <p:nvPr/>
          </p:nvSpPr>
          <p:spPr>
            <a:xfrm>
              <a:off x="1729257"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362" name="Google Shape;362;p29"/>
            <p:cNvSpPr txBox="1"/>
            <p:nvPr/>
          </p:nvSpPr>
          <p:spPr>
            <a:xfrm>
              <a:off x="21636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363" name="Google Shape;363;p29"/>
            <p:cNvSpPr txBox="1"/>
            <p:nvPr/>
          </p:nvSpPr>
          <p:spPr>
            <a:xfrm>
              <a:off x="25980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364" name="Google Shape;364;p29"/>
            <p:cNvSpPr txBox="1"/>
            <p:nvPr/>
          </p:nvSpPr>
          <p:spPr>
            <a:xfrm>
              <a:off x="30324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365" name="Google Shape;365;p29"/>
            <p:cNvSpPr txBox="1"/>
            <p:nvPr/>
          </p:nvSpPr>
          <p:spPr>
            <a:xfrm>
              <a:off x="1291075"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366" name="Google Shape;366;p29"/>
            <p:cNvSpPr txBox="1"/>
            <p:nvPr/>
          </p:nvSpPr>
          <p:spPr>
            <a:xfrm>
              <a:off x="1291075"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367" name="Google Shape;367;p29"/>
            <p:cNvSpPr txBox="1"/>
            <p:nvPr/>
          </p:nvSpPr>
          <p:spPr>
            <a:xfrm>
              <a:off x="1291075"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368" name="Google Shape;368;p29"/>
            <p:cNvSpPr txBox="1"/>
            <p:nvPr/>
          </p:nvSpPr>
          <p:spPr>
            <a:xfrm>
              <a:off x="1291075"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369" name="Google Shape;369;p29"/>
            <p:cNvSpPr txBox="1"/>
            <p:nvPr/>
          </p:nvSpPr>
          <p:spPr>
            <a:xfrm>
              <a:off x="1291075"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370" name="Google Shape;370;p29"/>
            <p:cNvSpPr txBox="1"/>
            <p:nvPr/>
          </p:nvSpPr>
          <p:spPr>
            <a:xfrm>
              <a:off x="1291075"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sp>
          <p:nvSpPr>
            <p:cNvPr id="371" name="Google Shape;371;p29"/>
            <p:cNvSpPr txBox="1"/>
            <p:nvPr/>
          </p:nvSpPr>
          <p:spPr>
            <a:xfrm>
              <a:off x="2206299" y="4511726"/>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2015</a:t>
              </a:r>
              <a:endParaRPr sz="800">
                <a:solidFill>
                  <a:srgbClr val="D9D9D9"/>
                </a:solidFill>
              </a:endParaRPr>
            </a:p>
          </p:txBody>
        </p:sp>
        <p:cxnSp>
          <p:nvCxnSpPr>
            <p:cNvPr id="372" name="Google Shape;372;p29"/>
            <p:cNvCxnSpPr>
              <a:stCxn id="373" idx="7"/>
              <a:endCxn id="374" idx="6"/>
            </p:cNvCxnSpPr>
            <p:nvPr/>
          </p:nvCxnSpPr>
          <p:spPr>
            <a:xfrm flipH="1">
              <a:off x="1953668" y="3664288"/>
              <a:ext cx="414600" cy="282600"/>
            </a:xfrm>
            <a:prstGeom prst="straightConnector1">
              <a:avLst/>
            </a:prstGeom>
            <a:noFill/>
            <a:ln cap="flat" cmpd="sng" w="19050">
              <a:solidFill>
                <a:srgbClr val="D9D9D9"/>
              </a:solidFill>
              <a:prstDash val="solid"/>
              <a:round/>
              <a:headEnd len="med" w="med" type="none"/>
              <a:tailEnd len="med" w="med" type="none"/>
            </a:ln>
          </p:spPr>
        </p:cxnSp>
        <p:cxnSp>
          <p:nvCxnSpPr>
            <p:cNvPr id="375" name="Google Shape;375;p29"/>
            <p:cNvCxnSpPr/>
            <p:nvPr/>
          </p:nvCxnSpPr>
          <p:spPr>
            <a:xfrm>
              <a:off x="1729245"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76" name="Google Shape;376;p29"/>
            <p:cNvCxnSpPr/>
            <p:nvPr/>
          </p:nvCxnSpPr>
          <p:spPr>
            <a:xfrm>
              <a:off x="1729245"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77" name="Google Shape;377;p29"/>
            <p:cNvCxnSpPr/>
            <p:nvPr/>
          </p:nvCxnSpPr>
          <p:spPr>
            <a:xfrm>
              <a:off x="1729245"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78" name="Google Shape;378;p29"/>
            <p:cNvCxnSpPr/>
            <p:nvPr/>
          </p:nvCxnSpPr>
          <p:spPr>
            <a:xfrm>
              <a:off x="1729245"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79" name="Google Shape;379;p29"/>
            <p:cNvCxnSpPr/>
            <p:nvPr/>
          </p:nvCxnSpPr>
          <p:spPr>
            <a:xfrm>
              <a:off x="1729245"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0" name="Google Shape;380;p29"/>
            <p:cNvCxnSpPr>
              <a:stCxn id="367" idx="3"/>
              <a:endCxn id="374" idx="5"/>
            </p:cNvCxnSpPr>
            <p:nvPr/>
          </p:nvCxnSpPr>
          <p:spPr>
            <a:xfrm>
              <a:off x="1735075" y="3648740"/>
              <a:ext cx="206100" cy="328200"/>
            </a:xfrm>
            <a:prstGeom prst="straightConnector1">
              <a:avLst/>
            </a:prstGeom>
            <a:noFill/>
            <a:ln cap="flat" cmpd="sng" w="19050">
              <a:solidFill>
                <a:srgbClr val="D9D9D9"/>
              </a:solidFill>
              <a:prstDash val="solid"/>
              <a:round/>
              <a:headEnd len="med" w="med" type="none"/>
              <a:tailEnd len="med" w="med" type="none"/>
            </a:ln>
          </p:spPr>
        </p:cxnSp>
        <p:cxnSp>
          <p:nvCxnSpPr>
            <p:cNvPr id="381" name="Google Shape;381;p29"/>
            <p:cNvCxnSpPr>
              <a:stCxn id="373" idx="3"/>
              <a:endCxn id="382" idx="7"/>
            </p:cNvCxnSpPr>
            <p:nvPr/>
          </p:nvCxnSpPr>
          <p:spPr>
            <a:xfrm flipH="1" rot="10800000">
              <a:off x="2307811" y="3249546"/>
              <a:ext cx="499500" cy="475200"/>
            </a:xfrm>
            <a:prstGeom prst="straightConnector1">
              <a:avLst/>
            </a:prstGeom>
            <a:noFill/>
            <a:ln cap="flat" cmpd="sng" w="19050">
              <a:solidFill>
                <a:srgbClr val="D9D9D9"/>
              </a:solidFill>
              <a:prstDash val="solid"/>
              <a:round/>
              <a:headEnd len="med" w="med" type="none"/>
              <a:tailEnd len="med" w="med" type="none"/>
            </a:ln>
          </p:spPr>
        </p:cxnSp>
        <p:cxnSp>
          <p:nvCxnSpPr>
            <p:cNvPr id="383" name="Google Shape;383;p29"/>
            <p:cNvCxnSpPr>
              <a:stCxn id="382" idx="5"/>
              <a:endCxn id="384" idx="5"/>
            </p:cNvCxnSpPr>
            <p:nvPr/>
          </p:nvCxnSpPr>
          <p:spPr>
            <a:xfrm>
              <a:off x="2807412" y="3309933"/>
              <a:ext cx="424500" cy="414900"/>
            </a:xfrm>
            <a:prstGeom prst="straightConnector1">
              <a:avLst/>
            </a:prstGeom>
            <a:noFill/>
            <a:ln cap="flat" cmpd="sng" w="19050">
              <a:solidFill>
                <a:srgbClr val="D9D9D9"/>
              </a:solidFill>
              <a:prstDash val="solid"/>
              <a:round/>
              <a:headEnd len="med" w="med" type="none"/>
              <a:tailEnd len="med" w="med" type="none"/>
            </a:ln>
          </p:spPr>
        </p:cxnSp>
        <p:cxnSp>
          <p:nvCxnSpPr>
            <p:cNvPr id="385" name="Google Shape;385;p29"/>
            <p:cNvCxnSpPr/>
            <p:nvPr/>
          </p:nvCxnSpPr>
          <p:spPr>
            <a:xfrm>
              <a:off x="1729245"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82" name="Google Shape;382;p29"/>
            <p:cNvSpPr/>
            <p:nvPr/>
          </p:nvSpPr>
          <p:spPr>
            <a:xfrm>
              <a:off x="2734433" y="3236955"/>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2295290" y="3651767"/>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1868080" y="3904111"/>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3159046"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29"/>
          <p:cNvGrpSpPr/>
          <p:nvPr/>
        </p:nvGrpSpPr>
        <p:grpSpPr>
          <a:xfrm>
            <a:off x="3737550" y="2784155"/>
            <a:ext cx="2121833" cy="2057296"/>
            <a:chOff x="3737550" y="2784155"/>
            <a:chExt cx="2121833" cy="2057296"/>
          </a:xfrm>
        </p:grpSpPr>
        <p:grpSp>
          <p:nvGrpSpPr>
            <p:cNvPr id="387" name="Google Shape;387;p29"/>
            <p:cNvGrpSpPr/>
            <p:nvPr/>
          </p:nvGrpSpPr>
          <p:grpSpPr>
            <a:xfrm>
              <a:off x="3737550" y="2784155"/>
              <a:ext cx="2121833" cy="2057296"/>
              <a:chOff x="3737550" y="2784155"/>
              <a:chExt cx="2121833" cy="2057296"/>
            </a:xfrm>
          </p:grpSpPr>
          <p:sp>
            <p:nvSpPr>
              <p:cNvPr id="388" name="Google Shape;388;p29"/>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389" name="Google Shape;389;p29"/>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2016</a:t>
                </a:r>
                <a:endParaRPr sz="800">
                  <a:solidFill>
                    <a:srgbClr val="D9D9D9"/>
                  </a:solidFill>
                </a:endParaRPr>
              </a:p>
            </p:txBody>
          </p:sp>
          <p:sp>
            <p:nvSpPr>
              <p:cNvPr id="390" name="Google Shape;390;p29"/>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391" name="Google Shape;391;p29"/>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392" name="Google Shape;392;p29"/>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393" name="Google Shape;393;p29"/>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394" name="Google Shape;394;p29"/>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395" name="Google Shape;395;p29"/>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396" name="Google Shape;396;p29"/>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397" name="Google Shape;397;p29"/>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398" name="Google Shape;398;p29"/>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399" name="Google Shape;399;p29"/>
              <p:cNvCxnSpPr>
                <a:stCxn id="400" idx="6"/>
                <a:endCxn id="401" idx="6"/>
              </p:cNvCxnSpPr>
              <p:nvPr/>
            </p:nvCxnSpPr>
            <p:spPr>
              <a:xfrm flipH="1">
                <a:off x="4433905" y="3904692"/>
                <a:ext cx="431400" cy="57300"/>
              </a:xfrm>
              <a:prstGeom prst="straightConnector1">
                <a:avLst/>
              </a:prstGeom>
              <a:noFill/>
              <a:ln cap="flat" cmpd="sng" w="19050">
                <a:solidFill>
                  <a:srgbClr val="D9D9D9"/>
                </a:solidFill>
                <a:prstDash val="solid"/>
                <a:round/>
                <a:headEnd len="med" w="med" type="none"/>
                <a:tailEnd len="med" w="med" type="none"/>
              </a:ln>
            </p:spPr>
          </p:cxnSp>
          <p:cxnSp>
            <p:nvCxnSpPr>
              <p:cNvPr id="402" name="Google Shape;402;p29"/>
              <p:cNvCxnSpPr/>
              <p:nvPr/>
            </p:nvCxnSpPr>
            <p:spPr>
              <a:xfrm>
                <a:off x="42174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03" name="Google Shape;403;p29"/>
              <p:cNvCxnSpPr/>
              <p:nvPr/>
            </p:nvCxnSpPr>
            <p:spPr>
              <a:xfrm>
                <a:off x="42174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04" name="Google Shape;404;p29"/>
              <p:cNvCxnSpPr/>
              <p:nvPr/>
            </p:nvCxnSpPr>
            <p:spPr>
              <a:xfrm>
                <a:off x="42174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05" name="Google Shape;405;p29"/>
              <p:cNvCxnSpPr/>
              <p:nvPr/>
            </p:nvCxnSpPr>
            <p:spPr>
              <a:xfrm>
                <a:off x="42174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06" name="Google Shape;406;p29"/>
              <p:cNvCxnSpPr/>
              <p:nvPr/>
            </p:nvCxnSpPr>
            <p:spPr>
              <a:xfrm>
                <a:off x="42174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07" name="Google Shape;407;p29"/>
              <p:cNvCxnSpPr>
                <a:stCxn id="395" idx="3"/>
              </p:cNvCxnSpPr>
              <p:nvPr/>
            </p:nvCxnSpPr>
            <p:spPr>
              <a:xfrm>
                <a:off x="4230039" y="3648740"/>
                <a:ext cx="150600" cy="276600"/>
              </a:xfrm>
              <a:prstGeom prst="straightConnector1">
                <a:avLst/>
              </a:prstGeom>
              <a:noFill/>
              <a:ln cap="flat" cmpd="sng" w="19050">
                <a:solidFill>
                  <a:srgbClr val="D9D9D9"/>
                </a:solidFill>
                <a:prstDash val="solid"/>
                <a:round/>
                <a:headEnd len="med" w="med" type="none"/>
                <a:tailEnd len="med" w="med" type="none"/>
              </a:ln>
            </p:spPr>
          </p:cxnSp>
          <p:cxnSp>
            <p:nvCxnSpPr>
              <p:cNvPr id="408" name="Google Shape;408;p29"/>
              <p:cNvCxnSpPr>
                <a:stCxn id="400" idx="3"/>
                <a:endCxn id="409" idx="7"/>
              </p:cNvCxnSpPr>
              <p:nvPr/>
            </p:nvCxnSpPr>
            <p:spPr>
              <a:xfrm flipH="1" rot="10800000">
                <a:off x="4792327" y="3664321"/>
                <a:ext cx="492600" cy="270600"/>
              </a:xfrm>
              <a:prstGeom prst="straightConnector1">
                <a:avLst/>
              </a:prstGeom>
              <a:noFill/>
              <a:ln cap="flat" cmpd="sng" w="19050">
                <a:solidFill>
                  <a:srgbClr val="D9D9D9"/>
                </a:solidFill>
                <a:prstDash val="solid"/>
                <a:round/>
                <a:headEnd len="med" w="med" type="none"/>
                <a:tailEnd len="med" w="med" type="none"/>
              </a:ln>
            </p:spPr>
          </p:cxnSp>
          <p:cxnSp>
            <p:nvCxnSpPr>
              <p:cNvPr id="410" name="Google Shape;410;p29"/>
              <p:cNvCxnSpPr>
                <a:stCxn id="409" idx="2"/>
                <a:endCxn id="411"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med" w="med" type="none"/>
                <a:tailEnd len="med" w="med" type="none"/>
              </a:ln>
            </p:spPr>
          </p:cxnSp>
          <p:cxnSp>
            <p:nvCxnSpPr>
              <p:cNvPr id="412" name="Google Shape;412;p29"/>
              <p:cNvCxnSpPr/>
              <p:nvPr/>
            </p:nvCxnSpPr>
            <p:spPr>
              <a:xfrm>
                <a:off x="42174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409" name="Google Shape;409;p29"/>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9"/>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9"/>
          <p:cNvGrpSpPr/>
          <p:nvPr/>
        </p:nvGrpSpPr>
        <p:grpSpPr>
          <a:xfrm>
            <a:off x="6043904" y="2784155"/>
            <a:ext cx="2079978" cy="2036296"/>
            <a:chOff x="6043904" y="2784155"/>
            <a:chExt cx="2079978" cy="2036296"/>
          </a:xfrm>
        </p:grpSpPr>
        <p:sp>
          <p:nvSpPr>
            <p:cNvPr id="414" name="Google Shape;414;p29"/>
            <p:cNvSpPr txBox="1"/>
            <p:nvPr/>
          </p:nvSpPr>
          <p:spPr>
            <a:xfrm>
              <a:off x="6974887" y="4504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2017</a:t>
              </a:r>
              <a:endParaRPr sz="800">
                <a:solidFill>
                  <a:srgbClr val="D9D9D9"/>
                </a:solidFill>
              </a:endParaRPr>
            </a:p>
          </p:txBody>
        </p:sp>
        <p:sp>
          <p:nvSpPr>
            <p:cNvPr id="415" name="Google Shape;415;p29"/>
            <p:cNvSpPr txBox="1"/>
            <p:nvPr/>
          </p:nvSpPr>
          <p:spPr>
            <a:xfrm>
              <a:off x="64819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416" name="Google Shape;416;p29"/>
            <p:cNvSpPr txBox="1"/>
            <p:nvPr/>
          </p:nvSpPr>
          <p:spPr>
            <a:xfrm>
              <a:off x="69163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417" name="Google Shape;417;p29"/>
            <p:cNvSpPr txBox="1"/>
            <p:nvPr/>
          </p:nvSpPr>
          <p:spPr>
            <a:xfrm>
              <a:off x="73507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418" name="Google Shape;418;p29"/>
            <p:cNvSpPr txBox="1"/>
            <p:nvPr/>
          </p:nvSpPr>
          <p:spPr>
            <a:xfrm>
              <a:off x="77851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419" name="Google Shape;419;p29"/>
            <p:cNvSpPr txBox="1"/>
            <p:nvPr/>
          </p:nvSpPr>
          <p:spPr>
            <a:xfrm>
              <a:off x="6043904"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420" name="Google Shape;420;p29"/>
            <p:cNvSpPr txBox="1"/>
            <p:nvPr/>
          </p:nvSpPr>
          <p:spPr>
            <a:xfrm>
              <a:off x="6043904"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421" name="Google Shape;421;p29"/>
            <p:cNvSpPr txBox="1"/>
            <p:nvPr/>
          </p:nvSpPr>
          <p:spPr>
            <a:xfrm>
              <a:off x="6043904"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422" name="Google Shape;422;p29"/>
            <p:cNvSpPr txBox="1"/>
            <p:nvPr/>
          </p:nvSpPr>
          <p:spPr>
            <a:xfrm>
              <a:off x="6043904"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423" name="Google Shape;423;p29"/>
            <p:cNvSpPr txBox="1"/>
            <p:nvPr/>
          </p:nvSpPr>
          <p:spPr>
            <a:xfrm>
              <a:off x="6043904"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424" name="Google Shape;424;p29"/>
            <p:cNvSpPr txBox="1"/>
            <p:nvPr/>
          </p:nvSpPr>
          <p:spPr>
            <a:xfrm>
              <a:off x="6043904"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425" name="Google Shape;425;p29"/>
            <p:cNvCxnSpPr>
              <a:stCxn id="426" idx="7"/>
              <a:endCxn id="427" idx="6"/>
            </p:cNvCxnSpPr>
            <p:nvPr/>
          </p:nvCxnSpPr>
          <p:spPr>
            <a:xfrm flipH="1" rot="10800000">
              <a:off x="7552796" y="3180176"/>
              <a:ext cx="440700" cy="69300"/>
            </a:xfrm>
            <a:prstGeom prst="straightConnector1">
              <a:avLst/>
            </a:prstGeom>
            <a:noFill/>
            <a:ln cap="flat" cmpd="sng" w="19050">
              <a:solidFill>
                <a:schemeClr val="accent5"/>
              </a:solidFill>
              <a:prstDash val="solid"/>
              <a:round/>
              <a:headEnd len="med" w="med" type="none"/>
              <a:tailEnd len="med" w="med" type="none"/>
            </a:ln>
          </p:spPr>
        </p:cxnSp>
        <p:sp>
          <p:nvSpPr>
            <p:cNvPr id="427" name="Google Shape;427;p29"/>
            <p:cNvSpPr/>
            <p:nvPr/>
          </p:nvSpPr>
          <p:spPr>
            <a:xfrm>
              <a:off x="7908123" y="3137292"/>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29"/>
            <p:cNvCxnSpPr>
              <a:stCxn id="429" idx="3"/>
              <a:endCxn id="430" idx="3"/>
            </p:cNvCxnSpPr>
            <p:nvPr/>
          </p:nvCxnSpPr>
          <p:spPr>
            <a:xfrm flipH="1">
              <a:off x="6611201" y="3724746"/>
              <a:ext cx="437100" cy="240000"/>
            </a:xfrm>
            <a:prstGeom prst="straightConnector1">
              <a:avLst/>
            </a:prstGeom>
            <a:noFill/>
            <a:ln cap="flat" cmpd="sng" w="19050">
              <a:solidFill>
                <a:schemeClr val="accent5"/>
              </a:solidFill>
              <a:prstDash val="solid"/>
              <a:round/>
              <a:headEnd len="med" w="med" type="none"/>
              <a:tailEnd len="med" w="med" type="none"/>
            </a:ln>
          </p:spPr>
        </p:cxnSp>
        <p:cxnSp>
          <p:nvCxnSpPr>
            <p:cNvPr id="431" name="Google Shape;431;p29"/>
            <p:cNvCxnSpPr/>
            <p:nvPr/>
          </p:nvCxnSpPr>
          <p:spPr>
            <a:xfrm>
              <a:off x="64819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32" name="Google Shape;432;p29"/>
            <p:cNvCxnSpPr/>
            <p:nvPr/>
          </p:nvCxnSpPr>
          <p:spPr>
            <a:xfrm>
              <a:off x="64819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33" name="Google Shape;433;p29"/>
            <p:cNvCxnSpPr/>
            <p:nvPr/>
          </p:nvCxnSpPr>
          <p:spPr>
            <a:xfrm>
              <a:off x="64819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34" name="Google Shape;434;p29"/>
            <p:cNvCxnSpPr/>
            <p:nvPr/>
          </p:nvCxnSpPr>
          <p:spPr>
            <a:xfrm>
              <a:off x="64819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35" name="Google Shape;435;p29"/>
            <p:cNvCxnSpPr/>
            <p:nvPr/>
          </p:nvCxnSpPr>
          <p:spPr>
            <a:xfrm>
              <a:off x="64819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36" name="Google Shape;436;p29"/>
            <p:cNvCxnSpPr/>
            <p:nvPr/>
          </p:nvCxnSpPr>
          <p:spPr>
            <a:xfrm>
              <a:off x="6462950" y="3565030"/>
              <a:ext cx="178500" cy="377100"/>
            </a:xfrm>
            <a:prstGeom prst="straightConnector1">
              <a:avLst/>
            </a:prstGeom>
            <a:noFill/>
            <a:ln cap="flat" cmpd="sng" w="19050">
              <a:solidFill>
                <a:schemeClr val="accent5"/>
              </a:solidFill>
              <a:prstDash val="solid"/>
              <a:round/>
              <a:headEnd len="med" w="med" type="none"/>
              <a:tailEnd len="med" w="med" type="none"/>
            </a:ln>
          </p:spPr>
        </p:cxnSp>
        <p:cxnSp>
          <p:nvCxnSpPr>
            <p:cNvPr id="437" name="Google Shape;437;p29"/>
            <p:cNvCxnSpPr>
              <a:stCxn id="429" idx="7"/>
              <a:endCxn id="426" idx="7"/>
            </p:cNvCxnSpPr>
            <p:nvPr/>
          </p:nvCxnSpPr>
          <p:spPr>
            <a:xfrm flipH="1" rot="10800000">
              <a:off x="7108759" y="3249388"/>
              <a:ext cx="444000" cy="414900"/>
            </a:xfrm>
            <a:prstGeom prst="straightConnector1">
              <a:avLst/>
            </a:prstGeom>
            <a:noFill/>
            <a:ln cap="flat" cmpd="sng" w="19050">
              <a:solidFill>
                <a:schemeClr val="accent5"/>
              </a:solidFill>
              <a:prstDash val="solid"/>
              <a:round/>
              <a:headEnd len="med" w="med" type="none"/>
              <a:tailEnd len="med" w="med" type="none"/>
            </a:ln>
          </p:spPr>
        </p:cxnSp>
        <p:cxnSp>
          <p:nvCxnSpPr>
            <p:cNvPr id="438" name="Google Shape;438;p29"/>
            <p:cNvCxnSpPr/>
            <p:nvPr/>
          </p:nvCxnSpPr>
          <p:spPr>
            <a:xfrm>
              <a:off x="64819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426" name="Google Shape;426;p29"/>
            <p:cNvSpPr/>
            <p:nvPr/>
          </p:nvSpPr>
          <p:spPr>
            <a:xfrm>
              <a:off x="7479818" y="3236955"/>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7035780" y="3651767"/>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6598816" y="3891809"/>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sp>
        <p:nvSpPr>
          <p:cNvPr id="443" name="Google Shape;443;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Cycle diagram</a:t>
            </a:r>
            <a:endParaRPr/>
          </a:p>
        </p:txBody>
      </p:sp>
      <p:sp>
        <p:nvSpPr>
          <p:cNvPr id="444" name="Google Shape;444;p30"/>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Prototype</a:t>
            </a:r>
            <a:endParaRPr/>
          </a:p>
        </p:txBody>
      </p:sp>
      <p:sp>
        <p:nvSpPr>
          <p:cNvPr id="445" name="Google Shape;445;p30"/>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sp>
        <p:nvSpPr>
          <p:cNvPr id="446" name="Google Shape;446;p30"/>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Share</a:t>
            </a:r>
            <a:endParaRPr/>
          </a:p>
        </p:txBody>
      </p:sp>
      <p:sp>
        <p:nvSpPr>
          <p:cNvPr id="447" name="Google Shape;447;p30"/>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sp>
        <p:nvSpPr>
          <p:cNvPr id="448" name="Google Shape;448;p30"/>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Refine</a:t>
            </a:r>
            <a:endParaRPr/>
          </a:p>
        </p:txBody>
      </p:sp>
      <p:sp>
        <p:nvSpPr>
          <p:cNvPr id="449" name="Google Shape;449;p30"/>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sp>
        <p:nvSpPr>
          <p:cNvPr id="450" name="Google Shape;450;p30"/>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Get feedback</a:t>
            </a:r>
            <a:endParaRPr/>
          </a:p>
        </p:txBody>
      </p:sp>
      <p:sp>
        <p:nvSpPr>
          <p:cNvPr id="451" name="Google Shape;451;p30"/>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cxnSp>
        <p:nvCxnSpPr>
          <p:cNvPr id="452" name="Google Shape;452;p30"/>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453" name="Google Shape;453;p30"/>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54" name="Google Shape;454;p30"/>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55" name="Google Shape;455;p30"/>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456" name="Google Shape;456;p30"/>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0"/>
          <p:cNvGrpSpPr/>
          <p:nvPr/>
        </p:nvGrpSpPr>
        <p:grpSpPr>
          <a:xfrm>
            <a:off x="3078687" y="2700858"/>
            <a:ext cx="737729" cy="737729"/>
            <a:chOff x="2920647" y="2157958"/>
            <a:chExt cx="827700" cy="827700"/>
          </a:xfrm>
        </p:grpSpPr>
        <p:sp>
          <p:nvSpPr>
            <p:cNvPr id="461" name="Google Shape;461;p30"/>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30"/>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464" name="Google Shape;464;p30"/>
          <p:cNvGrpSpPr/>
          <p:nvPr/>
        </p:nvGrpSpPr>
        <p:grpSpPr>
          <a:xfrm rot="-5400000">
            <a:off x="4225338" y="3802929"/>
            <a:ext cx="737729" cy="737729"/>
            <a:chOff x="2920647" y="2157958"/>
            <a:chExt cx="827700" cy="827700"/>
          </a:xfrm>
        </p:grpSpPr>
        <p:sp>
          <p:nvSpPr>
            <p:cNvPr id="465" name="Google Shape;465;p30"/>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30"/>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468" name="Google Shape;468;p30"/>
          <p:cNvGrpSpPr/>
          <p:nvPr/>
        </p:nvGrpSpPr>
        <p:grpSpPr>
          <a:xfrm>
            <a:off x="5313093" y="2700655"/>
            <a:ext cx="737804" cy="737804"/>
            <a:chOff x="5428888" y="2158023"/>
            <a:chExt cx="828900" cy="828900"/>
          </a:xfrm>
        </p:grpSpPr>
        <p:sp>
          <p:nvSpPr>
            <p:cNvPr id="469" name="Google Shape;469;p30"/>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30"/>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472" name="Google Shape;472;p30"/>
          <p:cNvGrpSpPr/>
          <p:nvPr/>
        </p:nvGrpSpPr>
        <p:grpSpPr>
          <a:xfrm rot="5400000">
            <a:off x="4193370" y="1569752"/>
            <a:ext cx="737729" cy="737729"/>
            <a:chOff x="2920647" y="2157958"/>
            <a:chExt cx="827700" cy="827700"/>
          </a:xfrm>
        </p:grpSpPr>
        <p:sp>
          <p:nvSpPr>
            <p:cNvPr id="473" name="Google Shape;473;p30"/>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30"/>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76" name="Google Shape;476;p30"/>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0" name="Shape 480"/>
        <p:cNvGrpSpPr/>
        <p:nvPr/>
      </p:nvGrpSpPr>
      <p:grpSpPr>
        <a:xfrm>
          <a:off x="0" y="0"/>
          <a:ext cx="0" cy="0"/>
          <a:chOff x="0" y="0"/>
          <a:chExt cx="0" cy="0"/>
        </a:xfrm>
      </p:grpSpPr>
      <p:sp>
        <p:nvSpPr>
          <p:cNvPr id="481" name="Google Shape;481;p31"/>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Lorem ipsum</a:t>
            </a:r>
            <a:endParaRPr/>
          </a:p>
        </p:txBody>
      </p:sp>
      <p:sp>
        <p:nvSpPr>
          <p:cNvPr id="482" name="Google Shape;482;p31"/>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Montserrat"/>
                <a:ea typeface="Montserrat"/>
                <a:cs typeface="Montserrat"/>
                <a:sym typeface="Montserrat"/>
              </a:rPr>
              <a:t>Showcase how your tools work across different devices</a:t>
            </a:r>
            <a:endParaRPr/>
          </a:p>
        </p:txBody>
      </p:sp>
      <p:sp>
        <p:nvSpPr>
          <p:cNvPr id="483" name="Google Shape;483;p31"/>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Lorem ipsum dolor sit amet, consectetur adipiscing elit. Curabitur eleifend a diam quis suscipit. Fusce venenatis nunc ut lectus convallis, sit amet egestas mi rutrum.</a:t>
            </a:r>
            <a:endParaRPr/>
          </a:p>
        </p:txBody>
      </p:sp>
      <p:grpSp>
        <p:nvGrpSpPr>
          <p:cNvPr id="484" name="Google Shape;484;p31"/>
          <p:cNvGrpSpPr/>
          <p:nvPr/>
        </p:nvGrpSpPr>
        <p:grpSpPr>
          <a:xfrm>
            <a:off x="6884050" y="1716000"/>
            <a:ext cx="2259900" cy="1103400"/>
            <a:chOff x="6884050" y="1716000"/>
            <a:chExt cx="2259900" cy="1103400"/>
          </a:xfrm>
        </p:grpSpPr>
        <p:sp>
          <p:nvSpPr>
            <p:cNvPr id="485" name="Google Shape;485;p31"/>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6" name="Google Shape;486;p31"/>
            <p:cNvSpPr txBox="1"/>
            <p:nvPr/>
          </p:nvSpPr>
          <p:spPr>
            <a:xfrm>
              <a:off x="7354784" y="1840351"/>
              <a:ext cx="1550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demonstrate your prototype.</a:t>
              </a:r>
              <a:endParaRPr sz="700">
                <a:solidFill>
                  <a:srgbClr val="D9F0FF"/>
                </a:solidFill>
              </a:endParaRPr>
            </a:p>
          </p:txBody>
        </p:sp>
        <p:pic>
          <p:nvPicPr>
            <p:cNvPr id="487" name="Google Shape;487;p31"/>
            <p:cNvPicPr preferRelativeResize="0"/>
            <p:nvPr/>
          </p:nvPicPr>
          <p:blipFill>
            <a:blip r:embed="rId3">
              <a:alphaModFix/>
            </a:blip>
            <a:stretch>
              <a:fillRect/>
            </a:stretch>
          </p:blipFill>
          <p:spPr>
            <a:xfrm>
              <a:off x="7138828" y="1908568"/>
              <a:ext cx="212825" cy="212825"/>
            </a:xfrm>
            <a:prstGeom prst="rect">
              <a:avLst/>
            </a:prstGeom>
            <a:noFill/>
            <a:ln>
              <a:noFill/>
            </a:ln>
          </p:spPr>
        </p:pic>
      </p:grpSp>
      <p:grpSp>
        <p:nvGrpSpPr>
          <p:cNvPr id="488" name="Google Shape;488;p31"/>
          <p:cNvGrpSpPr/>
          <p:nvPr/>
        </p:nvGrpSpPr>
        <p:grpSpPr>
          <a:xfrm>
            <a:off x="3517188" y="1656777"/>
            <a:ext cx="3462484" cy="2672600"/>
            <a:chOff x="3553042" y="1657806"/>
            <a:chExt cx="3461100" cy="2671532"/>
          </a:xfrm>
        </p:grpSpPr>
        <p:sp>
          <p:nvSpPr>
            <p:cNvPr id="489" name="Google Shape;489;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497" name="Google Shape;497;p31"/>
          <p:cNvPicPr preferRelativeResize="0"/>
          <p:nvPr/>
        </p:nvPicPr>
        <p:blipFill rotWithShape="1">
          <a:blip r:embed="rId4">
            <a:alphaModFix/>
          </a:blip>
          <a:srcRect b="7264" l="0" r="0" t="7264"/>
          <a:stretch/>
        </p:blipFill>
        <p:spPr>
          <a:xfrm>
            <a:off x="3570069" y="1713899"/>
            <a:ext cx="3356400" cy="1912500"/>
          </a:xfrm>
          <a:prstGeom prst="rect">
            <a:avLst/>
          </a:prstGeom>
          <a:noFill/>
          <a:ln>
            <a:noFill/>
          </a:ln>
        </p:spPr>
      </p:pic>
      <p:sp>
        <p:nvSpPr>
          <p:cNvPr id="498" name="Google Shape;498;p31"/>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31"/>
          <p:cNvGrpSpPr/>
          <p:nvPr/>
        </p:nvGrpSpPr>
        <p:grpSpPr>
          <a:xfrm>
            <a:off x="6470900" y="2744576"/>
            <a:ext cx="1122449" cy="1668667"/>
            <a:chOff x="6505573" y="2745170"/>
            <a:chExt cx="1122000" cy="1668000"/>
          </a:xfrm>
        </p:grpSpPr>
        <p:sp>
          <p:nvSpPr>
            <p:cNvPr id="500" name="Google Shape;500;p3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4" name="Google Shape;504;p31"/>
          <p:cNvPicPr preferRelativeResize="0"/>
          <p:nvPr/>
        </p:nvPicPr>
        <p:blipFill rotWithShape="1">
          <a:blip r:embed="rId5">
            <a:alphaModFix/>
          </a:blip>
          <a:srcRect b="16020" l="53168" r="26238" t="53058"/>
          <a:stretch/>
        </p:blipFill>
        <p:spPr>
          <a:xfrm>
            <a:off x="6470381" y="2818527"/>
            <a:ext cx="1122300" cy="1461000"/>
          </a:xfrm>
          <a:prstGeom prst="rect">
            <a:avLst/>
          </a:prstGeom>
          <a:noFill/>
          <a:ln>
            <a:noFill/>
          </a:ln>
        </p:spPr>
      </p:pic>
      <p:sp>
        <p:nvSpPr>
          <p:cNvPr id="505" name="Google Shape;505;p31"/>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31"/>
          <p:cNvGrpSpPr/>
          <p:nvPr/>
        </p:nvGrpSpPr>
        <p:grpSpPr>
          <a:xfrm>
            <a:off x="6080176" y="3375336"/>
            <a:ext cx="570528" cy="1135689"/>
            <a:chOff x="9543736" y="4486132"/>
            <a:chExt cx="570300" cy="1135235"/>
          </a:xfrm>
        </p:grpSpPr>
        <p:sp>
          <p:nvSpPr>
            <p:cNvPr id="507" name="Google Shape;507;p3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11" name="Google Shape;511;p31"/>
          <p:cNvPicPr preferRelativeResize="0"/>
          <p:nvPr/>
        </p:nvPicPr>
        <p:blipFill rotWithShape="1">
          <a:blip r:embed="rId5">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512" name="Google Shape;512;p31"/>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1"/>
          <p:cNvGrpSpPr/>
          <p:nvPr/>
        </p:nvGrpSpPr>
        <p:grpSpPr>
          <a:xfrm>
            <a:off x="7350028" y="3727561"/>
            <a:ext cx="499100" cy="758547"/>
            <a:chOff x="7384375" y="3728000"/>
            <a:chExt cx="498900" cy="758244"/>
          </a:xfrm>
        </p:grpSpPr>
        <p:sp>
          <p:nvSpPr>
            <p:cNvPr id="514" name="Google Shape;514;p3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31"/>
          <p:cNvGrpSpPr/>
          <p:nvPr/>
        </p:nvGrpSpPr>
        <p:grpSpPr>
          <a:xfrm>
            <a:off x="7350063" y="3857292"/>
            <a:ext cx="523846" cy="507077"/>
            <a:chOff x="7384385" y="3857442"/>
            <a:chExt cx="523637" cy="506874"/>
          </a:xfrm>
        </p:grpSpPr>
        <p:sp>
          <p:nvSpPr>
            <p:cNvPr id="519" name="Google Shape;519;p3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31"/>
            <p:cNvGrpSpPr/>
            <p:nvPr/>
          </p:nvGrpSpPr>
          <p:grpSpPr>
            <a:xfrm>
              <a:off x="7384385" y="3857442"/>
              <a:ext cx="523637" cy="498900"/>
              <a:chOff x="7384385" y="3857442"/>
              <a:chExt cx="523637" cy="498900"/>
            </a:xfrm>
          </p:grpSpPr>
          <p:sp>
            <p:nvSpPr>
              <p:cNvPr id="521" name="Google Shape;521;p3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23" name="Google Shape;523;p31"/>
          <p:cNvPicPr preferRelativeResize="0"/>
          <p:nvPr/>
        </p:nvPicPr>
        <p:blipFill rotWithShape="1">
          <a:blip r:embed="rId5">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524" name="Google Shape;524;p31"/>
          <p:cNvGrpSpPr/>
          <p:nvPr/>
        </p:nvGrpSpPr>
        <p:grpSpPr>
          <a:xfrm>
            <a:off x="7948338" y="3727561"/>
            <a:ext cx="477502" cy="758547"/>
            <a:chOff x="7982421" y="3727763"/>
            <a:chExt cx="477311" cy="758244"/>
          </a:xfrm>
        </p:grpSpPr>
        <p:sp>
          <p:nvSpPr>
            <p:cNvPr id="525" name="Google Shape;525;p3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33" name="Google Shape;533;p31"/>
          <p:cNvPicPr preferRelativeResize="0"/>
          <p:nvPr/>
        </p:nvPicPr>
        <p:blipFill rotWithShape="1">
          <a:blip r:embed="rId5">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sp>
        <p:nvSpPr>
          <p:cNvPr id="538" name="Google Shape;538;p3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desktop</a:t>
            </a:r>
            <a:endParaRPr sz="1000"/>
          </a:p>
        </p:txBody>
      </p:sp>
      <p:sp>
        <p:nvSpPr>
          <p:cNvPr id="539" name="Google Shape;539;p32"/>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540" name="Google Shape;540;p32"/>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Lorem ipsum dolor sit amet, consectetur adipiscing elit. Curabitur eleifend a diam quis suscipit. Fusce venenatis nunc ut lectus convallis, sit amet egestas mi rutrum. Maecenas molestie ultricies euismod.</a:t>
            </a:r>
            <a:endParaRPr/>
          </a:p>
          <a:p>
            <a:pPr indent="0" lvl="0" marL="0" rtl="0" algn="l">
              <a:spcBef>
                <a:spcPts val="1600"/>
              </a:spcBef>
              <a:spcAft>
                <a:spcPts val="1600"/>
              </a:spcAft>
              <a:buNone/>
            </a:pPr>
            <a:r>
              <a:t/>
            </a:r>
            <a:endParaRPr/>
          </a:p>
        </p:txBody>
      </p:sp>
      <p:grpSp>
        <p:nvGrpSpPr>
          <p:cNvPr id="541" name="Google Shape;541;p32"/>
          <p:cNvGrpSpPr/>
          <p:nvPr/>
        </p:nvGrpSpPr>
        <p:grpSpPr>
          <a:xfrm>
            <a:off x="2833760" y="1272110"/>
            <a:ext cx="3461100" cy="2671532"/>
            <a:chOff x="3553042" y="1657806"/>
            <a:chExt cx="3461100" cy="2671532"/>
          </a:xfrm>
        </p:grpSpPr>
        <p:sp>
          <p:nvSpPr>
            <p:cNvPr id="542" name="Google Shape;542;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50" name="Google Shape;550;p32"/>
          <p:cNvPicPr preferRelativeResize="0"/>
          <p:nvPr/>
        </p:nvPicPr>
        <p:blipFill rotWithShape="1">
          <a:blip r:embed="rId3">
            <a:alphaModFix/>
          </a:blip>
          <a:srcRect b="9439" l="38930" r="9677" t="56777"/>
          <a:stretch/>
        </p:blipFill>
        <p:spPr>
          <a:xfrm>
            <a:off x="2886903" y="1329319"/>
            <a:ext cx="3355200" cy="1911900"/>
          </a:xfrm>
          <a:prstGeom prst="rect">
            <a:avLst/>
          </a:prstGeom>
          <a:noFill/>
          <a:ln>
            <a:noFill/>
          </a:ln>
        </p:spPr>
      </p:pic>
      <p:sp>
        <p:nvSpPr>
          <p:cNvPr id="551" name="Google Shape;551;p32"/>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5" name="Shape 555"/>
        <p:cNvGrpSpPr/>
        <p:nvPr/>
      </p:nvGrpSpPr>
      <p:grpSpPr>
        <a:xfrm>
          <a:off x="0" y="0"/>
          <a:ext cx="0" cy="0"/>
          <a:chOff x="0" y="0"/>
          <a:chExt cx="0" cy="0"/>
        </a:xfrm>
      </p:grpSpPr>
      <p:sp>
        <p:nvSpPr>
          <p:cNvPr id="556" name="Google Shape;556;p3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mobile</a:t>
            </a:r>
            <a:endParaRPr sz="1000"/>
          </a:p>
        </p:txBody>
      </p:sp>
      <p:sp>
        <p:nvSpPr>
          <p:cNvPr id="557" name="Google Shape;557;p33"/>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558" name="Google Shape;558;p33"/>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Lorem ipsum dolor sit amet, consectetur adipiscing elit. Curabitur eleifend a diam quis suscipit. Fusce venenatis nunc ut lectus convallis, sit amet egestas mi rutrum. Maecenas molestie ultricies euismod.</a:t>
            </a:r>
            <a:endParaRPr/>
          </a:p>
        </p:txBody>
      </p:sp>
      <p:grpSp>
        <p:nvGrpSpPr>
          <p:cNvPr id="559" name="Google Shape;559;p33"/>
          <p:cNvGrpSpPr/>
          <p:nvPr/>
        </p:nvGrpSpPr>
        <p:grpSpPr>
          <a:xfrm>
            <a:off x="3735320" y="1050307"/>
            <a:ext cx="1662185" cy="3304690"/>
            <a:chOff x="3983627" y="1676395"/>
            <a:chExt cx="1449538" cy="2881914"/>
          </a:xfrm>
        </p:grpSpPr>
        <p:sp>
          <p:nvSpPr>
            <p:cNvPr id="560" name="Google Shape;560;p33"/>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63" name="Google Shape;563;p33"/>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564" name="Google Shape;564;p33"/>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8" name="Shape 568"/>
        <p:cNvGrpSpPr/>
        <p:nvPr/>
      </p:nvGrpSpPr>
      <p:grpSpPr>
        <a:xfrm>
          <a:off x="0" y="0"/>
          <a:ext cx="0" cy="0"/>
          <a:chOff x="0" y="0"/>
          <a:chExt cx="0" cy="0"/>
        </a:xfrm>
      </p:grpSpPr>
      <p:sp>
        <p:nvSpPr>
          <p:cNvPr id="569" name="Google Shape;569;p3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landscape view on mobile</a:t>
            </a:r>
            <a:endParaRPr sz="1000"/>
          </a:p>
        </p:txBody>
      </p:sp>
      <p:sp>
        <p:nvSpPr>
          <p:cNvPr id="570" name="Google Shape;570;p34"/>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571" name="Google Shape;571;p34"/>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Lorem ipsum dolor sit amet, consectetur adipiscing elit. Curabitur eleifend a diam quis suscipit. Fusce venenatis nunc ut lectus convallis, sit amet egestas mi rutrum. Maecenas molestie ultricies euismod.</a:t>
            </a:r>
            <a:endParaRPr/>
          </a:p>
        </p:txBody>
      </p:sp>
      <p:grpSp>
        <p:nvGrpSpPr>
          <p:cNvPr id="572" name="Google Shape;572;p34"/>
          <p:cNvGrpSpPr/>
          <p:nvPr/>
        </p:nvGrpSpPr>
        <p:grpSpPr>
          <a:xfrm>
            <a:off x="4654186" y="1785178"/>
            <a:ext cx="4042004" cy="2072175"/>
            <a:chOff x="4654186" y="1785178"/>
            <a:chExt cx="4042004" cy="2072175"/>
          </a:xfrm>
        </p:grpSpPr>
        <p:sp>
          <p:nvSpPr>
            <p:cNvPr id="573" name="Google Shape;573;p34"/>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76" name="Google Shape;576;p34"/>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577" name="Google Shape;577;p34"/>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1" name="Shape 581"/>
        <p:cNvGrpSpPr/>
        <p:nvPr/>
      </p:nvGrpSpPr>
      <p:grpSpPr>
        <a:xfrm>
          <a:off x="0" y="0"/>
          <a:ext cx="0" cy="0"/>
          <a:chOff x="0" y="0"/>
          <a:chExt cx="0" cy="0"/>
        </a:xfrm>
      </p:grpSpPr>
      <p:sp>
        <p:nvSpPr>
          <p:cNvPr id="582" name="Google Shape;582;p3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wearables</a:t>
            </a:r>
            <a:endParaRPr sz="1000"/>
          </a:p>
        </p:txBody>
      </p:sp>
      <p:sp>
        <p:nvSpPr>
          <p:cNvPr id="583" name="Google Shape;583;p35"/>
          <p:cNvSpPr txBox="1"/>
          <p:nvPr>
            <p:ph type="title"/>
          </p:nvPr>
        </p:nvSpPr>
        <p:spPr>
          <a:xfrm>
            <a:off x="5532750" y="1195700"/>
            <a:ext cx="2642700" cy="1609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a:solidFill>
                  <a:schemeClr val="dk1"/>
                </a:solidFill>
              </a:rPr>
              <a:t>Lorem ipsum dolor sit consectetur amet adipiscing donec</a:t>
            </a:r>
            <a:endParaRPr>
              <a:solidFill>
                <a:schemeClr val="dk1"/>
              </a:solidFill>
            </a:endParaRPr>
          </a:p>
        </p:txBody>
      </p:sp>
      <p:sp>
        <p:nvSpPr>
          <p:cNvPr id="584" name="Google Shape;584;p35"/>
          <p:cNvSpPr txBox="1"/>
          <p:nvPr>
            <p:ph idx="1" type="body"/>
          </p:nvPr>
        </p:nvSpPr>
        <p:spPr>
          <a:xfrm>
            <a:off x="5532750" y="2907875"/>
            <a:ext cx="26427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Lorem ipsum dolor sit amet, consectetur adipiscing elit. Curabitur eleifend a diam quis suscipit. Fusce venenatis nunc ut lectus convallis, sit amet egestas mi rutrum. Maecenas molestie ultricies euismod.</a:t>
            </a:r>
            <a:endParaRPr/>
          </a:p>
        </p:txBody>
      </p:sp>
      <p:grpSp>
        <p:nvGrpSpPr>
          <p:cNvPr id="585" name="Google Shape;585;p35"/>
          <p:cNvGrpSpPr/>
          <p:nvPr/>
        </p:nvGrpSpPr>
        <p:grpSpPr>
          <a:xfrm>
            <a:off x="596402" y="1727943"/>
            <a:ext cx="1387497" cy="2767214"/>
            <a:chOff x="3983627" y="1676395"/>
            <a:chExt cx="1449538" cy="2881914"/>
          </a:xfrm>
        </p:grpSpPr>
        <p:sp>
          <p:nvSpPr>
            <p:cNvPr id="586" name="Google Shape;586;p35"/>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89" name="Google Shape;589;p35"/>
          <p:cNvPicPr preferRelativeResize="0"/>
          <p:nvPr/>
        </p:nvPicPr>
        <p:blipFill rotWithShape="1">
          <a:blip r:embed="rId3">
            <a:alphaModFix/>
          </a:blip>
          <a:srcRect b="24455" l="37035" r="37029" t="24455"/>
          <a:stretch/>
        </p:blipFill>
        <p:spPr>
          <a:xfrm>
            <a:off x="595000" y="1728137"/>
            <a:ext cx="1389300" cy="2372700"/>
          </a:xfrm>
          <a:prstGeom prst="round2SameRect">
            <a:avLst>
              <a:gd fmla="val 4129" name="adj1"/>
              <a:gd fmla="val 0" name="adj2"/>
            </a:avLst>
          </a:prstGeom>
          <a:noFill/>
          <a:ln>
            <a:noFill/>
          </a:ln>
        </p:spPr>
      </p:pic>
      <p:sp>
        <p:nvSpPr>
          <p:cNvPr id="590" name="Google Shape;590;p35"/>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35"/>
          <p:cNvGrpSpPr/>
          <p:nvPr/>
        </p:nvGrpSpPr>
        <p:grpSpPr>
          <a:xfrm>
            <a:off x="2339662" y="3136884"/>
            <a:ext cx="559040" cy="1339287"/>
            <a:chOff x="7475548" y="3728000"/>
            <a:chExt cx="316503" cy="758244"/>
          </a:xfrm>
        </p:grpSpPr>
        <p:sp>
          <p:nvSpPr>
            <p:cNvPr id="592" name="Google Shape;592;p3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35"/>
          <p:cNvGrpSpPr/>
          <p:nvPr/>
        </p:nvGrpSpPr>
        <p:grpSpPr>
          <a:xfrm>
            <a:off x="2178640" y="3365517"/>
            <a:ext cx="924900" cy="895292"/>
            <a:chOff x="7384385" y="3857442"/>
            <a:chExt cx="523637" cy="506874"/>
          </a:xfrm>
        </p:grpSpPr>
        <p:sp>
          <p:nvSpPr>
            <p:cNvPr id="596" name="Google Shape;596;p3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5"/>
            <p:cNvGrpSpPr/>
            <p:nvPr/>
          </p:nvGrpSpPr>
          <p:grpSpPr>
            <a:xfrm>
              <a:off x="7384385" y="3857442"/>
              <a:ext cx="523637" cy="498900"/>
              <a:chOff x="7384385" y="3857442"/>
              <a:chExt cx="523637" cy="498900"/>
            </a:xfrm>
          </p:grpSpPr>
          <p:sp>
            <p:nvSpPr>
              <p:cNvPr id="598" name="Google Shape;598;p3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600" name="Google Shape;600;p35"/>
          <p:cNvPicPr preferRelativeResize="0"/>
          <p:nvPr/>
        </p:nvPicPr>
        <p:blipFill rotWithShape="1">
          <a:blip r:embed="rId3">
            <a:alphaModFix/>
          </a:blip>
          <a:srcRect b="26640" l="46579" r="31859" t="48531"/>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601" name="Google Shape;601;p35"/>
          <p:cNvGrpSpPr/>
          <p:nvPr/>
        </p:nvGrpSpPr>
        <p:grpSpPr>
          <a:xfrm>
            <a:off x="3213842" y="3136833"/>
            <a:ext cx="843152" cy="1339537"/>
            <a:chOff x="-5144606" y="890490"/>
            <a:chExt cx="2115815" cy="3361448"/>
          </a:xfrm>
        </p:grpSpPr>
        <p:sp>
          <p:nvSpPr>
            <p:cNvPr id="602" name="Google Shape;602;p35"/>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08" name="Google Shape;608;p35"/>
          <p:cNvPicPr preferRelativeResize="0"/>
          <p:nvPr/>
        </p:nvPicPr>
        <p:blipFill rotWithShape="1">
          <a:blip r:embed="rId3">
            <a:alphaModFix/>
          </a:blip>
          <a:srcRect b="31656" l="47792" r="32558" t="42078"/>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KELOMPOK (insert group number here)</a:t>
            </a:r>
            <a:endParaRPr/>
          </a:p>
        </p:txBody>
      </p:sp>
      <p:sp>
        <p:nvSpPr>
          <p:cNvPr id="235" name="Google Shape;235;p18"/>
          <p:cNvSpPr txBox="1"/>
          <p:nvPr/>
        </p:nvSpPr>
        <p:spPr>
          <a:xfrm>
            <a:off x="1294300" y="2097575"/>
            <a:ext cx="3018300" cy="194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CACACA"/>
              </a:buClr>
              <a:buSzPts val="1400"/>
              <a:buAutoNum type="arabicPeriod"/>
            </a:pPr>
            <a:r>
              <a:rPr lang="en-GB">
                <a:solidFill>
                  <a:srgbClr val="CACACA"/>
                </a:solidFill>
              </a:rPr>
              <a:t>David</a:t>
            </a:r>
            <a:endParaRPr>
              <a:solidFill>
                <a:srgbClr val="CACACA"/>
              </a:solidFill>
            </a:endParaRPr>
          </a:p>
          <a:p>
            <a:pPr indent="-317500" lvl="0" marL="457200" rtl="0" algn="l">
              <a:spcBef>
                <a:spcPts val="0"/>
              </a:spcBef>
              <a:spcAft>
                <a:spcPts val="0"/>
              </a:spcAft>
              <a:buClr>
                <a:srgbClr val="CACACA"/>
              </a:buClr>
              <a:buSzPts val="1400"/>
              <a:buAutoNum type="arabicPeriod"/>
            </a:pPr>
            <a:r>
              <a:rPr lang="en-GB">
                <a:solidFill>
                  <a:srgbClr val="CACACA"/>
                </a:solidFill>
              </a:rPr>
              <a:t>Ronan Sundjojo</a:t>
            </a:r>
            <a:endParaRPr>
              <a:solidFill>
                <a:srgbClr val="CACACA"/>
              </a:solidFill>
            </a:endParaRPr>
          </a:p>
          <a:p>
            <a:pPr indent="-317500" lvl="0" marL="457200" rtl="0" algn="l">
              <a:spcBef>
                <a:spcPts val="0"/>
              </a:spcBef>
              <a:spcAft>
                <a:spcPts val="0"/>
              </a:spcAft>
              <a:buClr>
                <a:srgbClr val="CACACA"/>
              </a:buClr>
              <a:buSzPts val="1400"/>
              <a:buAutoNum type="arabicPeriod"/>
            </a:pPr>
            <a:r>
              <a:rPr lang="en-GB">
                <a:solidFill>
                  <a:srgbClr val="CACACA"/>
                </a:solidFill>
              </a:rPr>
              <a:t>Muhammad Mazaya</a:t>
            </a:r>
            <a:endParaRPr>
              <a:solidFill>
                <a:srgbClr val="CACACA"/>
              </a:solidFill>
            </a:endParaRPr>
          </a:p>
          <a:p>
            <a:pPr indent="-317500" lvl="0" marL="457200" rtl="0" algn="l">
              <a:spcBef>
                <a:spcPts val="0"/>
              </a:spcBef>
              <a:spcAft>
                <a:spcPts val="0"/>
              </a:spcAft>
              <a:buClr>
                <a:srgbClr val="CACACA"/>
              </a:buClr>
              <a:buSzPts val="1400"/>
              <a:buAutoNum type="arabicPeriod"/>
            </a:pPr>
            <a:r>
              <a:rPr lang="en-GB">
                <a:solidFill>
                  <a:srgbClr val="CACACA"/>
                </a:solidFill>
              </a:rPr>
              <a:t>Ruben Pangestu</a:t>
            </a:r>
            <a:endParaRPr>
              <a:solidFill>
                <a:srgbClr val="CACACA"/>
              </a:solidFill>
            </a:endParaRPr>
          </a:p>
          <a:p>
            <a:pPr indent="-317500" lvl="0" marL="457200" rtl="0" algn="l">
              <a:spcBef>
                <a:spcPts val="0"/>
              </a:spcBef>
              <a:spcAft>
                <a:spcPts val="0"/>
              </a:spcAft>
              <a:buClr>
                <a:srgbClr val="CACACA"/>
              </a:buClr>
              <a:buSzPts val="1400"/>
              <a:buAutoNum type="arabicPeriod"/>
            </a:pPr>
            <a:r>
              <a:rPr lang="en-GB">
                <a:solidFill>
                  <a:srgbClr val="CACACA"/>
                </a:solidFill>
              </a:rPr>
              <a:t>Marvel Rivandy</a:t>
            </a:r>
            <a:endParaRPr>
              <a:solidFill>
                <a:srgbClr val="CACACA"/>
              </a:solidFill>
            </a:endParaRPr>
          </a:p>
          <a:p>
            <a:pPr indent="0" lvl="0" marL="0" rtl="0" algn="l">
              <a:spcBef>
                <a:spcPts val="0"/>
              </a:spcBef>
              <a:spcAft>
                <a:spcPts val="0"/>
              </a:spcAft>
              <a:buNone/>
            </a:pPr>
            <a:r>
              <a:t/>
            </a:r>
            <a:endParaRPr>
              <a:solidFill>
                <a:srgbClr val="CACACA"/>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2" name="Shape 612"/>
        <p:cNvGrpSpPr/>
        <p:nvPr/>
      </p:nvGrpSpPr>
      <p:grpSpPr>
        <a:xfrm>
          <a:off x="0" y="0"/>
          <a:ext cx="0" cy="0"/>
          <a:chOff x="0" y="0"/>
          <a:chExt cx="0" cy="0"/>
        </a:xfrm>
      </p:grpSpPr>
      <p:sp>
        <p:nvSpPr>
          <p:cNvPr id="613" name="Google Shape;613;p3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tablet</a:t>
            </a:r>
            <a:endParaRPr sz="1000"/>
          </a:p>
        </p:txBody>
      </p:sp>
      <p:sp>
        <p:nvSpPr>
          <p:cNvPr id="614" name="Google Shape;614;p3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615" name="Google Shape;615;p3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Lorem ipsum dolor sit amet, consectetur adipiscing elit. Curabitur eleifend a diam quis suscipit. Fusce venenatis nunc ut lectus convallis, sit amet egestas mi rutrum. Maecenas molestie ultricies euismod.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616" name="Google Shape;616;p36"/>
          <p:cNvGrpSpPr/>
          <p:nvPr/>
        </p:nvGrpSpPr>
        <p:grpSpPr>
          <a:xfrm>
            <a:off x="3409722" y="824063"/>
            <a:ext cx="2351902" cy="3495474"/>
            <a:chOff x="3409722" y="824063"/>
            <a:chExt cx="2351902" cy="3495474"/>
          </a:xfrm>
        </p:grpSpPr>
        <p:sp>
          <p:nvSpPr>
            <p:cNvPr id="617" name="Google Shape;617;p36"/>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20" name="Google Shape;620;p36"/>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621" name="Google Shape;621;p36"/>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5" name="Shape 625"/>
        <p:cNvGrpSpPr/>
        <p:nvPr/>
      </p:nvGrpSpPr>
      <p:grpSpPr>
        <a:xfrm>
          <a:off x="0" y="0"/>
          <a:ext cx="0" cy="0"/>
          <a:chOff x="0" y="0"/>
          <a:chExt cx="0" cy="0"/>
        </a:xfrm>
      </p:grpSpPr>
      <p:sp>
        <p:nvSpPr>
          <p:cNvPr id="626" name="Google Shape;626;p3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landscape view on tablet</a:t>
            </a:r>
            <a:endParaRPr sz="1000"/>
          </a:p>
        </p:txBody>
      </p:sp>
      <p:sp>
        <p:nvSpPr>
          <p:cNvPr id="627" name="Google Shape;627;p3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628" name="Google Shape;628;p3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Lorem ipsum dolor sit amet, consectetur adipiscing elit. Curabitur eleifend a diam quis suscipit. Fusce venenatis nunc ut lectus convallis, sit amet egestas mi rutrum. Maecenas molestie ultricies euismod.</a:t>
            </a:r>
            <a:endParaRPr/>
          </a:p>
        </p:txBody>
      </p:sp>
      <p:grpSp>
        <p:nvGrpSpPr>
          <p:cNvPr id="629" name="Google Shape;629;p37"/>
          <p:cNvGrpSpPr/>
          <p:nvPr/>
        </p:nvGrpSpPr>
        <p:grpSpPr>
          <a:xfrm>
            <a:off x="4547087" y="1535165"/>
            <a:ext cx="4273653" cy="2923926"/>
            <a:chOff x="4547087" y="1535165"/>
            <a:chExt cx="4273653" cy="2923926"/>
          </a:xfrm>
        </p:grpSpPr>
        <p:sp>
          <p:nvSpPr>
            <p:cNvPr id="630" name="Google Shape;630;p37"/>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33" name="Google Shape;633;p37"/>
          <p:cNvPicPr preferRelativeResize="0"/>
          <p:nvPr/>
        </p:nvPicPr>
        <p:blipFill rotWithShape="1">
          <a:blip r:embed="rId3">
            <a:alphaModFix/>
          </a:blip>
          <a:srcRect b="22550" l="42865" r="29044" t="35258"/>
          <a:stretch/>
        </p:blipFill>
        <p:spPr>
          <a:xfrm rot="5400000">
            <a:off x="5295271" y="1097449"/>
            <a:ext cx="2895600" cy="3770100"/>
          </a:xfrm>
          <a:prstGeom prst="rect">
            <a:avLst/>
          </a:prstGeom>
          <a:noFill/>
          <a:ln>
            <a:noFill/>
          </a:ln>
        </p:spPr>
      </p:pic>
      <p:sp>
        <p:nvSpPr>
          <p:cNvPr id="634" name="Google Shape;634;p37"/>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8" name="Shape 638"/>
        <p:cNvGrpSpPr/>
        <p:nvPr/>
      </p:nvGrpSpPr>
      <p:grpSpPr>
        <a:xfrm>
          <a:off x="0" y="0"/>
          <a:ext cx="0" cy="0"/>
          <a:chOff x="0" y="0"/>
          <a:chExt cx="0" cy="0"/>
        </a:xfrm>
      </p:grpSpPr>
      <p:sp>
        <p:nvSpPr>
          <p:cNvPr id="639" name="Google Shape;639;p3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wearables</a:t>
            </a:r>
            <a:endParaRPr sz="1000"/>
          </a:p>
        </p:txBody>
      </p:sp>
      <p:sp>
        <p:nvSpPr>
          <p:cNvPr id="640" name="Google Shape;640;p3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641" name="Google Shape;641;p3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Lorem ipsum dolor sit amet, consectetur adipiscing elit. Curabitur eleifend a diam quis suscipit. Fusce venenatis nunc ut lectus convallis, sit amet egestas mi rutrum. Maecenas molestie ultricies euismod.</a:t>
            </a:r>
            <a:endParaRPr/>
          </a:p>
        </p:txBody>
      </p:sp>
      <p:grpSp>
        <p:nvGrpSpPr>
          <p:cNvPr id="642" name="Google Shape;642;p38"/>
          <p:cNvGrpSpPr/>
          <p:nvPr/>
        </p:nvGrpSpPr>
        <p:grpSpPr>
          <a:xfrm>
            <a:off x="3895497" y="891542"/>
            <a:ext cx="1403091" cy="3361448"/>
            <a:chOff x="7475548" y="3728000"/>
            <a:chExt cx="316503" cy="758244"/>
          </a:xfrm>
        </p:grpSpPr>
        <p:sp>
          <p:nvSpPr>
            <p:cNvPr id="643" name="Google Shape;643;p3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38"/>
          <p:cNvGrpSpPr/>
          <p:nvPr/>
        </p:nvGrpSpPr>
        <p:grpSpPr>
          <a:xfrm>
            <a:off x="3491361" y="1465383"/>
            <a:ext cx="2321335" cy="2247075"/>
            <a:chOff x="7384385" y="3857442"/>
            <a:chExt cx="523637" cy="506874"/>
          </a:xfrm>
        </p:grpSpPr>
        <p:sp>
          <p:nvSpPr>
            <p:cNvPr id="647" name="Google Shape;647;p3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 name="Google Shape;648;p38"/>
            <p:cNvGrpSpPr/>
            <p:nvPr/>
          </p:nvGrpSpPr>
          <p:grpSpPr>
            <a:xfrm>
              <a:off x="7384385" y="3857442"/>
              <a:ext cx="523637" cy="498900"/>
              <a:chOff x="7384385" y="3857442"/>
              <a:chExt cx="523637" cy="498900"/>
            </a:xfrm>
          </p:grpSpPr>
          <p:sp>
            <p:nvSpPr>
              <p:cNvPr id="649" name="Google Shape;649;p3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651" name="Google Shape;651;p38"/>
          <p:cNvPicPr preferRelativeResize="0"/>
          <p:nvPr/>
        </p:nvPicPr>
        <p:blipFill rotWithShape="1">
          <a:blip r:embed="rId3">
            <a:alphaModFix/>
          </a:blip>
          <a:srcRect b="26640" l="46579" r="31859" t="48531"/>
          <a:stretch/>
        </p:blipFill>
        <p:spPr>
          <a:xfrm>
            <a:off x="3625513" y="1605774"/>
            <a:ext cx="1944300" cy="19407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5" name="Shape 655"/>
        <p:cNvGrpSpPr/>
        <p:nvPr/>
      </p:nvGrpSpPr>
      <p:grpSpPr>
        <a:xfrm>
          <a:off x="0" y="0"/>
          <a:ext cx="0" cy="0"/>
          <a:chOff x="0" y="0"/>
          <a:chExt cx="0" cy="0"/>
        </a:xfrm>
      </p:grpSpPr>
      <p:sp>
        <p:nvSpPr>
          <p:cNvPr id="656" name="Google Shape;656;p3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wearables</a:t>
            </a:r>
            <a:endParaRPr sz="1000"/>
          </a:p>
        </p:txBody>
      </p:sp>
      <p:sp>
        <p:nvSpPr>
          <p:cNvPr id="657" name="Google Shape;657;p39"/>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658" name="Google Shape;658;p39"/>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Lorem ipsum dolor sit amet, consectetur adipiscing elit. Curabitur eleifend a diam quis suscipit. Fusce venenatis nunc ut lectus convallis, sit amet egestas mi rutrum. Maecenas molestie ultricies euismod.</a:t>
            </a:r>
            <a:endParaRPr/>
          </a:p>
        </p:txBody>
      </p:sp>
      <p:grpSp>
        <p:nvGrpSpPr>
          <p:cNvPr id="659" name="Google Shape;659;p39"/>
          <p:cNvGrpSpPr/>
          <p:nvPr/>
        </p:nvGrpSpPr>
        <p:grpSpPr>
          <a:xfrm>
            <a:off x="3593432" y="890490"/>
            <a:ext cx="2115815" cy="3361448"/>
            <a:chOff x="-5144606" y="890490"/>
            <a:chExt cx="2115815" cy="3361448"/>
          </a:xfrm>
        </p:grpSpPr>
        <p:sp>
          <p:nvSpPr>
            <p:cNvPr id="660" name="Google Shape;660;p39"/>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9"/>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66" name="Google Shape;666;p39"/>
          <p:cNvPicPr preferRelativeResize="0"/>
          <p:nvPr/>
        </p:nvPicPr>
        <p:blipFill rotWithShape="1">
          <a:blip r:embed="rId3">
            <a:alphaModFix/>
          </a:blip>
          <a:srcRect b="31656" l="47792" r="32558" t="42078"/>
          <a:stretch/>
        </p:blipFill>
        <p:spPr>
          <a:xfrm>
            <a:off x="3675963" y="1576938"/>
            <a:ext cx="1838700" cy="21306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0" name="Shape 670"/>
        <p:cNvGrpSpPr/>
        <p:nvPr/>
      </p:nvGrpSpPr>
      <p:grpSpPr>
        <a:xfrm>
          <a:off x="0" y="0"/>
          <a:ext cx="0" cy="0"/>
          <a:chOff x="0" y="0"/>
          <a:chExt cx="0" cy="0"/>
        </a:xfrm>
      </p:grpSpPr>
      <p:sp>
        <p:nvSpPr>
          <p:cNvPr id="671" name="Google Shape;671;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672" name="Google Shape;672;p40"/>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73" name="Google Shape;673;p40"/>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Lorem Ipsum</a:t>
            </a:r>
            <a:endParaRPr sz="1000">
              <a:solidFill>
                <a:srgbClr val="FFFFFF"/>
              </a:solidFill>
              <a:latin typeface="Roboto"/>
              <a:ea typeface="Roboto"/>
              <a:cs typeface="Roboto"/>
              <a:sym typeface="Roboto"/>
            </a:endParaRPr>
          </a:p>
        </p:txBody>
      </p:sp>
      <p:sp>
        <p:nvSpPr>
          <p:cNvPr id="674" name="Google Shape;674;p40"/>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675" name="Google Shape;675;p40"/>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76" name="Google Shape;676;p40"/>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Sit Amet</a:t>
            </a:r>
            <a:endParaRPr sz="1000">
              <a:solidFill>
                <a:srgbClr val="FFFFFF"/>
              </a:solidFill>
              <a:latin typeface="Roboto"/>
              <a:ea typeface="Roboto"/>
              <a:cs typeface="Roboto"/>
              <a:sym typeface="Roboto"/>
            </a:endParaRPr>
          </a:p>
        </p:txBody>
      </p:sp>
      <p:sp>
        <p:nvSpPr>
          <p:cNvPr id="677" name="Google Shape;677;p40"/>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678" name="Google Shape;678;p40"/>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MAR</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79" name="Google Shape;679;p40"/>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Donec Ultrices</a:t>
            </a:r>
            <a:endParaRPr sz="1000">
              <a:solidFill>
                <a:srgbClr val="FFFFFF"/>
              </a:solidFill>
              <a:latin typeface="Roboto"/>
              <a:ea typeface="Roboto"/>
              <a:cs typeface="Roboto"/>
              <a:sym typeface="Roboto"/>
            </a:endParaRPr>
          </a:p>
        </p:txBody>
      </p:sp>
      <p:sp>
        <p:nvSpPr>
          <p:cNvPr id="680" name="Google Shape;680;p40"/>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681" name="Google Shape;681;p40"/>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82" name="Google Shape;682;p40"/>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Litora</a:t>
            </a:r>
            <a:endParaRPr sz="1000">
              <a:solidFill>
                <a:schemeClr val="lt1"/>
              </a:solidFill>
              <a:latin typeface="Roboto"/>
              <a:ea typeface="Roboto"/>
              <a:cs typeface="Roboto"/>
              <a:sym typeface="Roboto"/>
            </a:endParaRPr>
          </a:p>
        </p:txBody>
      </p:sp>
      <p:sp>
        <p:nvSpPr>
          <p:cNvPr id="683" name="Google Shape;683;p40"/>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sp>
        <p:nvSpPr>
          <p:cNvPr id="684" name="Google Shape;684;p40"/>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MAY</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85" name="Google Shape;685;p40"/>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Quis Diam</a:t>
            </a:r>
            <a:endParaRPr sz="1000">
              <a:solidFill>
                <a:schemeClr val="lt1"/>
              </a:solidFill>
              <a:latin typeface="Roboto"/>
              <a:ea typeface="Roboto"/>
              <a:cs typeface="Roboto"/>
              <a:sym typeface="Roboto"/>
            </a:endParaRPr>
          </a:p>
        </p:txBody>
      </p:sp>
      <p:sp>
        <p:nvSpPr>
          <p:cNvPr id="686" name="Google Shape;686;p40"/>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sp>
        <p:nvSpPr>
          <p:cNvPr id="687" name="Google Shape;687;p40"/>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JUN</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88" name="Google Shape;688;p40"/>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Dolor Lorem</a:t>
            </a:r>
            <a:endParaRPr sz="1000">
              <a:solidFill>
                <a:schemeClr val="lt1"/>
              </a:solidFill>
              <a:latin typeface="Roboto"/>
              <a:ea typeface="Roboto"/>
              <a:cs typeface="Roboto"/>
              <a:sym typeface="Roboto"/>
            </a:endParaRPr>
          </a:p>
        </p:txBody>
      </p:sp>
      <p:sp>
        <p:nvSpPr>
          <p:cNvPr id="689" name="Google Shape;689;p40"/>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cxnSp>
        <p:nvCxnSpPr>
          <p:cNvPr id="690" name="Google Shape;690;p40"/>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91" name="Google Shape;691;p40"/>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92" name="Google Shape;692;p40"/>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93" name="Google Shape;693;p40"/>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94" name="Google Shape;694;p40"/>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695" name="Google Shape;695;p40"/>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96" name="Google Shape;696;p40"/>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97" name="Google Shape;697;p40"/>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98" name="Google Shape;698;p40"/>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99" name="Google Shape;699;p40"/>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00" name="Google Shape;700;p40"/>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01" name="Google Shape;701;p40"/>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02" name="Google Shape;702;p40"/>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03" name="Google Shape;703;p40"/>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04" name="Google Shape;704;p40"/>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05" name="Google Shape;705;p40"/>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06" name="Google Shape;706;p40"/>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07" name="Google Shape;707;p40"/>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1"/>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713" name="Google Shape;713;p41"/>
          <p:cNvGrpSpPr/>
          <p:nvPr/>
        </p:nvGrpSpPr>
        <p:grpSpPr>
          <a:xfrm>
            <a:off x="4066820" y="1553491"/>
            <a:ext cx="3159984" cy="2439109"/>
            <a:chOff x="3553042" y="1657806"/>
            <a:chExt cx="3461100" cy="2671532"/>
          </a:xfrm>
        </p:grpSpPr>
        <p:sp>
          <p:nvSpPr>
            <p:cNvPr id="714" name="Google Shape;714;p4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22" name="Google Shape;722;p41"/>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723" name="Google Shape;723;p41"/>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41"/>
          <p:cNvGrpSpPr/>
          <p:nvPr/>
        </p:nvGrpSpPr>
        <p:grpSpPr>
          <a:xfrm>
            <a:off x="6762480" y="2546254"/>
            <a:ext cx="1024386" cy="1522884"/>
            <a:chOff x="6505573" y="2745170"/>
            <a:chExt cx="1122000" cy="1668000"/>
          </a:xfrm>
        </p:grpSpPr>
        <p:sp>
          <p:nvSpPr>
            <p:cNvPr id="725" name="Google Shape;725;p4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29" name="Google Shape;729;p41"/>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730" name="Google Shape;730;p41"/>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41"/>
          <p:cNvGrpSpPr/>
          <p:nvPr/>
        </p:nvGrpSpPr>
        <p:grpSpPr>
          <a:xfrm>
            <a:off x="6405845" y="3121897"/>
            <a:ext cx="520684" cy="1036470"/>
            <a:chOff x="9543736" y="4486132"/>
            <a:chExt cx="570300" cy="1135235"/>
          </a:xfrm>
        </p:grpSpPr>
        <p:sp>
          <p:nvSpPr>
            <p:cNvPr id="732" name="Google Shape;732;p4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36" name="Google Shape;736;p41"/>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737" name="Google Shape;737;p41"/>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41"/>
          <p:cNvGrpSpPr/>
          <p:nvPr/>
        </p:nvGrpSpPr>
        <p:grpSpPr>
          <a:xfrm>
            <a:off x="7564804" y="3443361"/>
            <a:ext cx="455496" cy="692277"/>
            <a:chOff x="7384375" y="3728000"/>
            <a:chExt cx="498900" cy="758244"/>
          </a:xfrm>
        </p:grpSpPr>
        <p:sp>
          <p:nvSpPr>
            <p:cNvPr id="739" name="Google Shape;739;p4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41"/>
          <p:cNvGrpSpPr/>
          <p:nvPr/>
        </p:nvGrpSpPr>
        <p:grpSpPr>
          <a:xfrm>
            <a:off x="7564836" y="3561758"/>
            <a:ext cx="478081" cy="462776"/>
            <a:chOff x="7384385" y="3857442"/>
            <a:chExt cx="523637" cy="506874"/>
          </a:xfrm>
        </p:grpSpPr>
        <p:sp>
          <p:nvSpPr>
            <p:cNvPr id="744" name="Google Shape;744;p4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41"/>
            <p:cNvGrpSpPr/>
            <p:nvPr/>
          </p:nvGrpSpPr>
          <p:grpSpPr>
            <a:xfrm>
              <a:off x="7384385" y="3857442"/>
              <a:ext cx="523637" cy="498900"/>
              <a:chOff x="7384385" y="3857442"/>
              <a:chExt cx="523637" cy="498900"/>
            </a:xfrm>
          </p:grpSpPr>
          <p:sp>
            <p:nvSpPr>
              <p:cNvPr id="746" name="Google Shape;746;p4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748" name="Google Shape;748;p41"/>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749" name="Google Shape;749;p41"/>
          <p:cNvGrpSpPr/>
          <p:nvPr/>
        </p:nvGrpSpPr>
        <p:grpSpPr>
          <a:xfrm>
            <a:off x="8110843" y="3443361"/>
            <a:ext cx="435785" cy="692277"/>
            <a:chOff x="7982421" y="3727763"/>
            <a:chExt cx="477311" cy="758244"/>
          </a:xfrm>
        </p:grpSpPr>
        <p:sp>
          <p:nvSpPr>
            <p:cNvPr id="750" name="Google Shape;750;p4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58" name="Google Shape;758;p41"/>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Introduction to EXT4</a:t>
            </a:r>
            <a:endParaRPr/>
          </a:p>
        </p:txBody>
      </p:sp>
      <p:sp>
        <p:nvSpPr>
          <p:cNvPr id="241" name="Google Shape;241;p19"/>
          <p:cNvSpPr txBox="1"/>
          <p:nvPr>
            <p:ph idx="1" type="body"/>
          </p:nvPr>
        </p:nvSpPr>
        <p:spPr>
          <a:xfrm>
            <a:off x="1297500" y="1947750"/>
            <a:ext cx="7038900" cy="1248000"/>
          </a:xfrm>
          <a:prstGeom prst="rect">
            <a:avLst/>
          </a:prstGeom>
        </p:spPr>
        <p:txBody>
          <a:bodyPr anchorCtr="0" anchor="t" bIns="91425" lIns="91425" spcFirstLastPara="1" rIns="91425" wrap="square" tIns="91425">
            <a:noAutofit/>
          </a:bodyPr>
          <a:lstStyle/>
          <a:p>
            <a:pPr indent="0" lvl="0" marL="0" rtl="0" algn="ctr">
              <a:lnSpc>
                <a:spcPct val="175000"/>
              </a:lnSpc>
              <a:spcBef>
                <a:spcPts val="0"/>
              </a:spcBef>
              <a:spcAft>
                <a:spcPts val="0"/>
              </a:spcAft>
              <a:buNone/>
            </a:pPr>
            <a:r>
              <a:rPr lang="en-GB" sz="1050">
                <a:latin typeface="Roboto"/>
                <a:ea typeface="Roboto"/>
                <a:cs typeface="Roboto"/>
                <a:sym typeface="Roboto"/>
              </a:rPr>
              <a:t>EXT4 (Extended File System 4) adalah generasi keempat dari seri filesystem yang diperluas, menggantikan EXT3. Sistem ini diperkenalkan untuk mengatasi keterbatasan dari EXT3 sambil mempertahankan keunggulan intinya. Beberapa fitur kuncinya meliputi dukungan filesystem yang besar (hingga 1 Exabyte), ukuran file yang lebih besar (hingga 16 Terabyte), extents, kompatibilitas mundur dengan EXT2 dan EXT3, serta berbagai peningkatan kinerja dan keandalan.</a:t>
            </a:r>
            <a:endParaRPr sz="1050">
              <a:latin typeface="Roboto"/>
              <a:ea typeface="Roboto"/>
              <a:cs typeface="Roboto"/>
              <a:sym typeface="Roboto"/>
            </a:endParaRPr>
          </a:p>
          <a:p>
            <a:pPr indent="0" lvl="0" marL="0" rtl="0" algn="l">
              <a:lnSpc>
                <a:spcPct val="175000"/>
              </a:lnSpc>
              <a:spcBef>
                <a:spcPts val="0"/>
              </a:spcBef>
              <a:spcAft>
                <a:spcPts val="0"/>
              </a:spcAft>
              <a:buNone/>
            </a:pPr>
            <a:r>
              <a:t/>
            </a:r>
            <a:endParaRPr sz="1050">
              <a:solidFill>
                <a:srgbClr val="000000"/>
              </a:solidFill>
              <a:latin typeface="Roboto"/>
              <a:ea typeface="Roboto"/>
              <a:cs typeface="Roboto"/>
              <a:sym typeface="Roboto"/>
            </a:endParaRPr>
          </a:p>
          <a:p>
            <a:pPr indent="0" lvl="0" marL="0" rtl="0" algn="ctr">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EXTX TOPOLOGY</a:t>
            </a:r>
            <a:endParaRPr/>
          </a:p>
        </p:txBody>
      </p:sp>
      <p:pic>
        <p:nvPicPr>
          <p:cNvPr id="247" name="Google Shape;247;p20"/>
          <p:cNvPicPr preferRelativeResize="0"/>
          <p:nvPr/>
        </p:nvPicPr>
        <p:blipFill>
          <a:blip r:embed="rId3">
            <a:alphaModFix/>
          </a:blip>
          <a:stretch>
            <a:fillRect/>
          </a:stretch>
        </p:blipFill>
        <p:spPr>
          <a:xfrm>
            <a:off x="1169600" y="1466913"/>
            <a:ext cx="6804801" cy="2209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EXTX TOPOLOGY</a:t>
            </a:r>
            <a:endParaRPr/>
          </a:p>
        </p:txBody>
      </p:sp>
      <p:sp>
        <p:nvSpPr>
          <p:cNvPr id="253" name="Google Shape;253;p21"/>
          <p:cNvSpPr txBox="1"/>
          <p:nvPr>
            <p:ph idx="1" type="body"/>
          </p:nvPr>
        </p:nvSpPr>
        <p:spPr>
          <a:xfrm>
            <a:off x="1297500" y="1475850"/>
            <a:ext cx="7038900" cy="2886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b="1" i="1" lang="en-GB" sz="1200">
                <a:latin typeface="Arial"/>
                <a:ea typeface="Arial"/>
                <a:cs typeface="Arial"/>
                <a:sym typeface="Arial"/>
              </a:rPr>
              <a:t>Sector</a:t>
            </a:r>
            <a:r>
              <a:rPr lang="en-GB" sz="1200">
                <a:latin typeface="Arial"/>
                <a:ea typeface="Arial"/>
                <a:cs typeface="Arial"/>
                <a:sym typeface="Arial"/>
              </a:rPr>
              <a:t> merupakan unit terkecil dalam hard disk</a:t>
            </a:r>
            <a:endParaRPr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lang="en-GB" sz="1200">
                <a:latin typeface="Arial"/>
                <a:ea typeface="Arial"/>
                <a:cs typeface="Arial"/>
                <a:sym typeface="Arial"/>
              </a:rPr>
              <a:t>ExtX menggunakan gabungan dari banyak </a:t>
            </a:r>
            <a:r>
              <a:rPr b="1" i="1" lang="en-GB" sz="1200">
                <a:latin typeface="Arial"/>
                <a:ea typeface="Arial"/>
                <a:cs typeface="Arial"/>
                <a:sym typeface="Arial"/>
              </a:rPr>
              <a:t>Sector</a:t>
            </a:r>
            <a:r>
              <a:rPr lang="en-GB" sz="1200">
                <a:latin typeface="Arial"/>
                <a:ea typeface="Arial"/>
                <a:cs typeface="Arial"/>
                <a:sym typeface="Arial"/>
              </a:rPr>
              <a:t> yang dinamakan </a:t>
            </a:r>
            <a:r>
              <a:rPr b="1" i="1" lang="en-GB" sz="1200">
                <a:latin typeface="Arial"/>
                <a:ea typeface="Arial"/>
                <a:cs typeface="Arial"/>
                <a:sym typeface="Arial"/>
              </a:rPr>
              <a:t>Block </a:t>
            </a:r>
            <a:r>
              <a:rPr lang="en-GB" sz="1200">
                <a:latin typeface="Arial"/>
                <a:ea typeface="Arial"/>
                <a:cs typeface="Arial"/>
                <a:sym typeface="Arial"/>
              </a:rPr>
              <a:t>sebagai unit terkecil</a:t>
            </a:r>
            <a:endParaRPr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lang="en-GB" sz="1200">
                <a:latin typeface="Arial"/>
                <a:ea typeface="Arial"/>
                <a:cs typeface="Arial"/>
                <a:sym typeface="Arial"/>
              </a:rPr>
              <a:t>ExtX menggabungkan banyak </a:t>
            </a:r>
            <a:r>
              <a:rPr b="1" i="1" lang="en-GB" sz="1200">
                <a:latin typeface="Arial"/>
                <a:ea typeface="Arial"/>
                <a:cs typeface="Arial"/>
                <a:sym typeface="Arial"/>
              </a:rPr>
              <a:t>Block </a:t>
            </a:r>
            <a:r>
              <a:rPr lang="en-GB" sz="1200">
                <a:latin typeface="Arial"/>
                <a:ea typeface="Arial"/>
                <a:cs typeface="Arial"/>
                <a:sym typeface="Arial"/>
              </a:rPr>
              <a:t> menjadi satu unit yang dinamakan </a:t>
            </a:r>
            <a:r>
              <a:rPr b="1" i="1" lang="en-GB" sz="1200">
                <a:latin typeface="Arial"/>
                <a:ea typeface="Arial"/>
                <a:cs typeface="Arial"/>
                <a:sym typeface="Arial"/>
              </a:rPr>
              <a:t>Block Group</a:t>
            </a:r>
            <a:endParaRPr b="1" i="1"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b="1" i="1" lang="en-GB" sz="1200">
                <a:latin typeface="Arial"/>
                <a:ea typeface="Arial"/>
                <a:cs typeface="Arial"/>
                <a:sym typeface="Arial"/>
              </a:rPr>
              <a:t>Innode</a:t>
            </a:r>
            <a:r>
              <a:rPr lang="en-GB" sz="1200">
                <a:latin typeface="Arial"/>
                <a:ea typeface="Arial"/>
                <a:cs typeface="Arial"/>
                <a:sym typeface="Arial"/>
              </a:rPr>
              <a:t> menyimpan metadata file (pointer data block, timestamp, permission)</a:t>
            </a:r>
            <a:endParaRPr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b="1" i="1" lang="en-GB" sz="1200">
                <a:latin typeface="Arial"/>
                <a:ea typeface="Arial"/>
                <a:cs typeface="Arial"/>
                <a:sym typeface="Arial"/>
              </a:rPr>
              <a:t>Superblock</a:t>
            </a:r>
            <a:r>
              <a:rPr lang="en-GB" sz="1200">
                <a:latin typeface="Arial"/>
                <a:ea typeface="Arial"/>
                <a:cs typeface="Arial"/>
                <a:sym typeface="Arial"/>
              </a:rPr>
              <a:t> menyimpan metadata mengenai keseluruhan file system</a:t>
            </a:r>
            <a:endParaRPr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b="1" i="1" lang="en-GB" sz="1200">
                <a:latin typeface="Arial"/>
                <a:ea typeface="Arial"/>
                <a:cs typeface="Arial"/>
                <a:sym typeface="Arial"/>
              </a:rPr>
              <a:t>Group Descriptor</a:t>
            </a:r>
            <a:r>
              <a:rPr b="1" i="1" lang="en-GB" sz="1200">
                <a:latin typeface="Arial"/>
                <a:ea typeface="Arial"/>
                <a:cs typeface="Arial"/>
                <a:sym typeface="Arial"/>
              </a:rPr>
              <a:t> </a:t>
            </a:r>
            <a:r>
              <a:rPr lang="en-GB" sz="1200">
                <a:latin typeface="Arial"/>
                <a:ea typeface="Arial"/>
                <a:cs typeface="Arial"/>
                <a:sym typeface="Arial"/>
              </a:rPr>
              <a:t>merupakan</a:t>
            </a:r>
            <a:r>
              <a:rPr lang="en-GB" sz="1200">
                <a:latin typeface="Arial"/>
                <a:ea typeface="Arial"/>
                <a:cs typeface="Arial"/>
                <a:sym typeface="Arial"/>
              </a:rPr>
              <a:t> metadata mengenai sebuah  </a:t>
            </a:r>
            <a:r>
              <a:rPr b="1" i="1" lang="en-GB" sz="1200">
                <a:latin typeface="Arial"/>
                <a:ea typeface="Arial"/>
                <a:cs typeface="Arial"/>
                <a:sym typeface="Arial"/>
              </a:rPr>
              <a:t>block group</a:t>
            </a:r>
            <a:r>
              <a:rPr b="1" lang="en-GB" sz="1200">
                <a:latin typeface="Arial"/>
                <a:ea typeface="Arial"/>
                <a:cs typeface="Arial"/>
                <a:sym typeface="Arial"/>
              </a:rPr>
              <a:t> </a:t>
            </a:r>
            <a:endParaRPr b="1" i="1"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b="1" i="1" lang="en-GB" sz="1200">
                <a:latin typeface="Arial"/>
                <a:ea typeface="Arial"/>
                <a:cs typeface="Arial"/>
                <a:sym typeface="Arial"/>
              </a:rPr>
              <a:t>Sparse Superblock </a:t>
            </a:r>
            <a:r>
              <a:rPr lang="en-GB" sz="1200">
                <a:latin typeface="Arial"/>
                <a:ea typeface="Arial"/>
                <a:cs typeface="Arial"/>
                <a:sym typeface="Arial"/>
              </a:rPr>
              <a:t> merupakan opsi agar </a:t>
            </a:r>
            <a:r>
              <a:rPr b="1" i="1" lang="en-GB" sz="1200">
                <a:latin typeface="Arial"/>
                <a:ea typeface="Arial"/>
                <a:cs typeface="Arial"/>
                <a:sym typeface="Arial"/>
              </a:rPr>
              <a:t>Superblock </a:t>
            </a:r>
            <a:r>
              <a:rPr lang="en-GB" sz="1200">
                <a:latin typeface="Arial"/>
                <a:ea typeface="Arial"/>
                <a:cs typeface="Arial"/>
                <a:sym typeface="Arial"/>
              </a:rPr>
              <a:t> dan </a:t>
            </a:r>
            <a:r>
              <a:rPr b="1" i="1" lang="en-GB" sz="1200">
                <a:latin typeface="Arial"/>
                <a:ea typeface="Arial"/>
                <a:cs typeface="Arial"/>
                <a:sym typeface="Arial"/>
              </a:rPr>
              <a:t> Group Descriptor</a:t>
            </a:r>
            <a:r>
              <a:rPr lang="en-GB" sz="1200">
                <a:latin typeface="Arial"/>
                <a:ea typeface="Arial"/>
                <a:cs typeface="Arial"/>
                <a:sym typeface="Arial"/>
              </a:rPr>
              <a:t> di duplikat pada </a:t>
            </a:r>
            <a:r>
              <a:rPr b="1" i="1" lang="en-GB" sz="1200">
                <a:latin typeface="Arial"/>
                <a:ea typeface="Arial"/>
                <a:cs typeface="Arial"/>
                <a:sym typeface="Arial"/>
              </a:rPr>
              <a:t>Block Group </a:t>
            </a:r>
            <a:r>
              <a:rPr lang="en-GB" sz="1200">
                <a:latin typeface="Arial"/>
                <a:ea typeface="Arial"/>
                <a:cs typeface="Arial"/>
                <a:sym typeface="Arial"/>
              </a:rPr>
              <a:t>tertentu saja</a:t>
            </a:r>
            <a:endParaRPr sz="1200">
              <a:latin typeface="Arial"/>
              <a:ea typeface="Arial"/>
              <a:cs typeface="Arial"/>
              <a:sym typeface="Arial"/>
            </a:endParaRPr>
          </a:p>
          <a:p>
            <a:pPr indent="0" lvl="0" marL="457200" rtl="0" algn="just">
              <a:spcBef>
                <a:spcPts val="10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EXTX TOPOLOGY</a:t>
            </a:r>
            <a:endParaRPr/>
          </a:p>
        </p:txBody>
      </p:sp>
      <p:sp>
        <p:nvSpPr>
          <p:cNvPr id="259" name="Google Shape;259;p22"/>
          <p:cNvSpPr txBox="1"/>
          <p:nvPr>
            <p:ph idx="1" type="body"/>
          </p:nvPr>
        </p:nvSpPr>
        <p:spPr>
          <a:xfrm>
            <a:off x="1297500" y="933075"/>
            <a:ext cx="7038900" cy="3209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b="1" i="1" lang="en-GB" sz="1200">
                <a:latin typeface="Arial"/>
                <a:ea typeface="Arial"/>
                <a:cs typeface="Arial"/>
                <a:sym typeface="Arial"/>
              </a:rPr>
              <a:t>Bitmap </a:t>
            </a:r>
            <a:r>
              <a:rPr lang="en-GB" sz="1200">
                <a:latin typeface="Arial"/>
                <a:ea typeface="Arial"/>
                <a:cs typeface="Arial"/>
                <a:sym typeface="Arial"/>
              </a:rPr>
              <a:t> digunakan untuk mengatur 0 dan 1 pada </a:t>
            </a:r>
            <a:r>
              <a:rPr b="1" i="1" lang="en-GB" sz="1200">
                <a:latin typeface="Arial"/>
                <a:ea typeface="Arial"/>
                <a:cs typeface="Arial"/>
                <a:sym typeface="Arial"/>
              </a:rPr>
              <a:t>inode</a:t>
            </a:r>
            <a:r>
              <a:rPr lang="en-GB" sz="1200">
                <a:latin typeface="Arial"/>
                <a:ea typeface="Arial"/>
                <a:cs typeface="Arial"/>
                <a:sym typeface="Arial"/>
              </a:rPr>
              <a:t> dan </a:t>
            </a:r>
            <a:r>
              <a:rPr b="1" i="1" lang="en-GB" sz="1200">
                <a:latin typeface="Arial"/>
                <a:ea typeface="Arial"/>
                <a:cs typeface="Arial"/>
                <a:sym typeface="Arial"/>
              </a:rPr>
              <a:t>block</a:t>
            </a:r>
            <a:endParaRPr b="1" i="1"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b="1" i="1" lang="en-GB" sz="1200">
                <a:latin typeface="Arial"/>
                <a:ea typeface="Arial"/>
                <a:cs typeface="Arial"/>
                <a:sym typeface="Arial"/>
              </a:rPr>
              <a:t>Inode </a:t>
            </a:r>
            <a:r>
              <a:rPr lang="en-GB" sz="1200">
                <a:latin typeface="Arial"/>
                <a:ea typeface="Arial"/>
                <a:cs typeface="Arial"/>
                <a:sym typeface="Arial"/>
              </a:rPr>
              <a:t>pada umumnya disimpan dalam dalam tabel yang tersimpan dalam setiap </a:t>
            </a:r>
            <a:r>
              <a:rPr b="1" i="1" lang="en-GB" sz="1200">
                <a:latin typeface="Arial"/>
                <a:ea typeface="Arial"/>
                <a:cs typeface="Arial"/>
                <a:sym typeface="Arial"/>
              </a:rPr>
              <a:t>block group</a:t>
            </a:r>
            <a:endParaRPr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b="1" i="1" lang="en-GB" sz="1200">
                <a:latin typeface="Arial"/>
                <a:ea typeface="Arial"/>
                <a:cs typeface="Arial"/>
                <a:sym typeface="Arial"/>
              </a:rPr>
              <a:t>Inode pointer</a:t>
            </a:r>
            <a:r>
              <a:rPr lang="en-GB" sz="1200">
                <a:latin typeface="Arial"/>
                <a:ea typeface="Arial"/>
                <a:cs typeface="Arial"/>
                <a:sym typeface="Arial"/>
              </a:rPr>
              <a:t> berarti pointer yang menunjuk pada data block mana file tersebut disimpan</a:t>
            </a:r>
            <a:endParaRPr sz="1200">
              <a:latin typeface="Arial"/>
              <a:ea typeface="Arial"/>
              <a:cs typeface="Arial"/>
              <a:sym typeface="Arial"/>
            </a:endParaRPr>
          </a:p>
          <a:p>
            <a:pPr indent="0" lvl="0" marL="457200" rtl="0" algn="just">
              <a:spcBef>
                <a:spcPts val="10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EXT4 TOPOLOGY</a:t>
            </a:r>
            <a:endParaRPr/>
          </a:p>
        </p:txBody>
      </p:sp>
      <p:sp>
        <p:nvSpPr>
          <p:cNvPr id="265" name="Google Shape;265;p23"/>
          <p:cNvSpPr txBox="1"/>
          <p:nvPr>
            <p:ph idx="1" type="body"/>
          </p:nvPr>
        </p:nvSpPr>
        <p:spPr>
          <a:xfrm>
            <a:off x="1297500" y="1307850"/>
            <a:ext cx="7038900" cy="28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rial"/>
                <a:ea typeface="Arial"/>
                <a:cs typeface="Arial"/>
                <a:sym typeface="Arial"/>
              </a:rPr>
              <a:t>Cara kerja dari EXT4 tidak jauh berbeda dari  ExtX perbedaannya terletak pada:</a:t>
            </a:r>
            <a:endParaRPr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b="1" i="1" lang="en-GB" sz="1200">
                <a:latin typeface="Arial"/>
                <a:ea typeface="Arial"/>
                <a:cs typeface="Arial"/>
                <a:sym typeface="Arial"/>
              </a:rPr>
              <a:t>Superblock, </a:t>
            </a:r>
            <a:r>
              <a:rPr lang="en-GB" sz="1200">
                <a:latin typeface="Arial"/>
                <a:ea typeface="Arial"/>
                <a:cs typeface="Arial"/>
                <a:sym typeface="Arial"/>
              </a:rPr>
              <a:t>support 64 bit, error tracking, dan snapshot</a:t>
            </a:r>
            <a:endParaRPr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b="1" i="1" lang="en-GB" sz="1200">
                <a:latin typeface="Arial"/>
                <a:ea typeface="Arial"/>
                <a:cs typeface="Arial"/>
                <a:sym typeface="Arial"/>
              </a:rPr>
              <a:t>Block Group</a:t>
            </a:r>
            <a:endParaRPr b="1" i="1" sz="1200">
              <a:latin typeface="Arial"/>
              <a:ea typeface="Arial"/>
              <a:cs typeface="Arial"/>
              <a:sym typeface="Arial"/>
            </a:endParaRPr>
          </a:p>
          <a:p>
            <a:pPr indent="-304800" lvl="1" marL="914400" rtl="0" algn="l">
              <a:lnSpc>
                <a:spcPct val="115000"/>
              </a:lnSpc>
              <a:spcBef>
                <a:spcPts val="1000"/>
              </a:spcBef>
              <a:spcAft>
                <a:spcPts val="0"/>
              </a:spcAft>
              <a:buSzPts val="1200"/>
              <a:buFont typeface="Arial"/>
              <a:buChar char="○"/>
            </a:pPr>
            <a:r>
              <a:rPr lang="en-GB" sz="1200">
                <a:latin typeface="Arial"/>
                <a:ea typeface="Arial"/>
                <a:cs typeface="Arial"/>
                <a:sym typeface="Arial"/>
              </a:rPr>
              <a:t>Size dinamis</a:t>
            </a:r>
            <a:endParaRPr sz="1200">
              <a:latin typeface="Arial"/>
              <a:ea typeface="Arial"/>
              <a:cs typeface="Arial"/>
              <a:sym typeface="Arial"/>
            </a:endParaRPr>
          </a:p>
          <a:p>
            <a:pPr indent="-304800" lvl="1" marL="914400" rtl="0" algn="l">
              <a:lnSpc>
                <a:spcPct val="115000"/>
              </a:lnSpc>
              <a:spcBef>
                <a:spcPts val="1000"/>
              </a:spcBef>
              <a:spcAft>
                <a:spcPts val="0"/>
              </a:spcAft>
              <a:buSzPts val="1200"/>
              <a:buFont typeface="Arial"/>
              <a:buChar char="○"/>
            </a:pPr>
            <a:r>
              <a:rPr b="1" i="1" lang="en-GB" sz="1200">
                <a:latin typeface="Arial"/>
                <a:ea typeface="Arial"/>
                <a:cs typeface="Arial"/>
                <a:sym typeface="Arial"/>
              </a:rPr>
              <a:t>Flex group</a:t>
            </a:r>
            <a:r>
              <a:rPr lang="en-GB" sz="1200">
                <a:latin typeface="Arial"/>
                <a:ea typeface="Arial"/>
                <a:cs typeface="Arial"/>
                <a:sym typeface="Arial"/>
              </a:rPr>
              <a:t> : gabungan dari banyak </a:t>
            </a:r>
            <a:r>
              <a:rPr b="1" i="1" lang="en-GB" sz="1200">
                <a:latin typeface="Arial"/>
                <a:ea typeface="Arial"/>
                <a:cs typeface="Arial"/>
                <a:sym typeface="Arial"/>
              </a:rPr>
              <a:t>group</a:t>
            </a:r>
            <a:r>
              <a:rPr lang="en-GB" sz="1200">
                <a:latin typeface="Arial"/>
                <a:ea typeface="Arial"/>
                <a:cs typeface="Arial"/>
                <a:sym typeface="Arial"/>
              </a:rPr>
              <a:t> yang kecil (</a:t>
            </a:r>
            <a:r>
              <a:rPr b="1" i="1" lang="en-GB" sz="1200">
                <a:latin typeface="Arial"/>
                <a:ea typeface="Arial"/>
                <a:cs typeface="Arial"/>
                <a:sym typeface="Arial"/>
              </a:rPr>
              <a:t>inode / data block)</a:t>
            </a:r>
            <a:endParaRPr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b="1" i="1" lang="en-GB" sz="1200">
                <a:latin typeface="Arial"/>
                <a:ea typeface="Arial"/>
                <a:cs typeface="Arial"/>
                <a:sym typeface="Arial"/>
              </a:rPr>
              <a:t>Extent </a:t>
            </a:r>
            <a:endParaRPr sz="1200">
              <a:latin typeface="Arial"/>
              <a:ea typeface="Arial"/>
              <a:cs typeface="Arial"/>
              <a:sym typeface="Arial"/>
            </a:endParaRPr>
          </a:p>
          <a:p>
            <a:pPr indent="-304800" lvl="1" marL="914400" rtl="0" algn="l">
              <a:lnSpc>
                <a:spcPct val="115000"/>
              </a:lnSpc>
              <a:spcBef>
                <a:spcPts val="1000"/>
              </a:spcBef>
              <a:spcAft>
                <a:spcPts val="0"/>
              </a:spcAft>
              <a:buSzPts val="1200"/>
              <a:buFont typeface="Arial"/>
              <a:buChar char="○"/>
            </a:pPr>
            <a:r>
              <a:rPr lang="en-GB" sz="1200">
                <a:latin typeface="Arial"/>
                <a:ea typeface="Arial"/>
                <a:cs typeface="Arial"/>
                <a:sym typeface="Arial"/>
              </a:rPr>
              <a:t>Pada ExtX Setiap data block punya pointer masing-masing, Extent merepresentasikan urutan dari data block ke dalam 1 descriptor</a:t>
            </a:r>
            <a:endParaRPr sz="1200">
              <a:latin typeface="Arial"/>
              <a:ea typeface="Arial"/>
              <a:cs typeface="Arial"/>
              <a:sym typeface="Arial"/>
            </a:endParaRPr>
          </a:p>
          <a:p>
            <a:pPr indent="-304800" lvl="0" marL="457200" rtl="0" algn="l">
              <a:lnSpc>
                <a:spcPct val="115000"/>
              </a:lnSpc>
              <a:spcBef>
                <a:spcPts val="1000"/>
              </a:spcBef>
              <a:spcAft>
                <a:spcPts val="0"/>
              </a:spcAft>
              <a:buSzPts val="1200"/>
              <a:buFont typeface="Arial"/>
              <a:buChar char="●"/>
            </a:pPr>
            <a:r>
              <a:rPr b="1" i="1" lang="en-GB" sz="1200">
                <a:latin typeface="Arial"/>
                <a:ea typeface="Arial"/>
                <a:cs typeface="Arial"/>
                <a:sym typeface="Arial"/>
              </a:rPr>
              <a:t>Inode,</a:t>
            </a:r>
            <a:r>
              <a:rPr lang="en-GB" sz="1200">
                <a:latin typeface="Arial"/>
                <a:ea typeface="Arial"/>
                <a:cs typeface="Arial"/>
                <a:sym typeface="Arial"/>
              </a:rPr>
              <a:t> tidak lagi terbatas pada ukuran dari 1 buah block</a:t>
            </a:r>
            <a:endParaRPr sz="1200">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1087213" y="169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Difference between NTFS and EXT4</a:t>
            </a:r>
            <a:endParaRPr/>
          </a:p>
        </p:txBody>
      </p:sp>
      <p:graphicFrame>
        <p:nvGraphicFramePr>
          <p:cNvPr id="271" name="Google Shape;271;p24"/>
          <p:cNvGraphicFramePr/>
          <p:nvPr/>
        </p:nvGraphicFramePr>
        <p:xfrm>
          <a:off x="1228700" y="965600"/>
          <a:ext cx="3000000" cy="3000000"/>
        </p:xfrm>
        <a:graphic>
          <a:graphicData uri="http://schemas.openxmlformats.org/drawingml/2006/table">
            <a:tbl>
              <a:tblPr>
                <a:noFill/>
                <a:tableStyleId>{61ACCF6F-36AA-4BD1-83CB-CEA4501454ED}</a:tableStyleId>
              </a:tblPr>
              <a:tblGrid>
                <a:gridCol w="2276050"/>
                <a:gridCol w="2547275"/>
                <a:gridCol w="1863250"/>
              </a:tblGrid>
              <a:tr h="339750">
                <a:tc>
                  <a:txBody>
                    <a:bodyPr/>
                    <a:lstStyle/>
                    <a:p>
                      <a:pPr indent="0" lvl="0" marL="0" rtl="0" algn="ctr">
                        <a:lnSpc>
                          <a:spcPct val="115000"/>
                        </a:lnSpc>
                        <a:spcBef>
                          <a:spcPts val="1200"/>
                        </a:spcBef>
                        <a:spcAft>
                          <a:spcPts val="0"/>
                        </a:spcAft>
                        <a:buNone/>
                      </a:pPr>
                      <a:r>
                        <a:rPr b="1" lang="en-GB" sz="1000">
                          <a:solidFill>
                            <a:schemeClr val="lt1"/>
                          </a:solidFill>
                        </a:rPr>
                        <a:t> Feature</a:t>
                      </a:r>
                      <a:endParaRPr b="1"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B212C"/>
                    </a:solidFill>
                  </a:tcPr>
                </a:tc>
                <a:tc>
                  <a:txBody>
                    <a:bodyPr/>
                    <a:lstStyle/>
                    <a:p>
                      <a:pPr indent="0" lvl="0" marL="0" rtl="0" algn="ctr">
                        <a:lnSpc>
                          <a:spcPct val="115000"/>
                        </a:lnSpc>
                        <a:spcBef>
                          <a:spcPts val="1200"/>
                        </a:spcBef>
                        <a:spcAft>
                          <a:spcPts val="0"/>
                        </a:spcAft>
                        <a:buNone/>
                      </a:pPr>
                      <a:r>
                        <a:rPr b="1" lang="en-GB" sz="1000">
                          <a:solidFill>
                            <a:schemeClr val="lt1"/>
                          </a:solidFill>
                        </a:rPr>
                        <a:t> NTFS</a:t>
                      </a:r>
                      <a:endParaRPr b="1"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solidFill>
                      <a:srgbClr val="1B212C"/>
                    </a:solidFill>
                  </a:tcPr>
                </a:tc>
                <a:tc>
                  <a:txBody>
                    <a:bodyPr/>
                    <a:lstStyle/>
                    <a:p>
                      <a:pPr indent="0" lvl="0" marL="0" rtl="0" algn="ctr">
                        <a:lnSpc>
                          <a:spcPct val="115000"/>
                        </a:lnSpc>
                        <a:spcBef>
                          <a:spcPts val="1200"/>
                        </a:spcBef>
                        <a:spcAft>
                          <a:spcPts val="0"/>
                        </a:spcAft>
                        <a:buNone/>
                      </a:pPr>
                      <a:r>
                        <a:rPr b="1" lang="en-GB" sz="1000">
                          <a:solidFill>
                            <a:schemeClr val="lt1"/>
                          </a:solidFill>
                        </a:rPr>
                        <a:t> Ext4</a:t>
                      </a:r>
                      <a:endParaRPr b="1"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solidFill>
                      <a:srgbClr val="1B212C"/>
                    </a:solidFill>
                  </a:tcPr>
                </a:tc>
              </a:tr>
              <a:tr h="339750">
                <a:tc>
                  <a:txBody>
                    <a:bodyPr/>
                    <a:lstStyle/>
                    <a:p>
                      <a:pPr indent="0" lvl="0" marL="0" rtl="0" algn="l">
                        <a:lnSpc>
                          <a:spcPct val="115000"/>
                        </a:lnSpc>
                        <a:spcBef>
                          <a:spcPts val="1200"/>
                        </a:spcBef>
                        <a:spcAft>
                          <a:spcPts val="0"/>
                        </a:spcAft>
                        <a:buNone/>
                      </a:pPr>
                      <a:r>
                        <a:rPr lang="en-GB" sz="1000">
                          <a:solidFill>
                            <a:schemeClr val="lt1"/>
                          </a:solidFill>
                        </a:rPr>
                        <a:t> Operating System</a:t>
                      </a:r>
                      <a:endParaRPr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B212C"/>
                    </a:solidFill>
                  </a:tcPr>
                </a:tc>
                <a:tc>
                  <a:txBody>
                    <a:bodyPr/>
                    <a:lstStyle/>
                    <a:p>
                      <a:pPr indent="0" lvl="0" marL="0" rtl="0" algn="l">
                        <a:lnSpc>
                          <a:spcPct val="115000"/>
                        </a:lnSpc>
                        <a:spcBef>
                          <a:spcPts val="1200"/>
                        </a:spcBef>
                        <a:spcAft>
                          <a:spcPts val="0"/>
                        </a:spcAft>
                        <a:buNone/>
                      </a:pPr>
                      <a:r>
                        <a:rPr lang="en-GB" sz="1000"/>
                        <a:t> Windows</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0"/>
                        </a:spcAft>
                        <a:buNone/>
                      </a:pPr>
                      <a:r>
                        <a:rPr lang="en-GB" sz="1000"/>
                        <a:t> Linux</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39750">
                <a:tc>
                  <a:txBody>
                    <a:bodyPr/>
                    <a:lstStyle/>
                    <a:p>
                      <a:pPr indent="0" lvl="0" marL="0" rtl="0" algn="l">
                        <a:lnSpc>
                          <a:spcPct val="115000"/>
                        </a:lnSpc>
                        <a:spcBef>
                          <a:spcPts val="1200"/>
                        </a:spcBef>
                        <a:spcAft>
                          <a:spcPts val="0"/>
                        </a:spcAft>
                        <a:buNone/>
                      </a:pPr>
                      <a:r>
                        <a:rPr lang="en-GB" sz="1000">
                          <a:solidFill>
                            <a:schemeClr val="lt1"/>
                          </a:solidFill>
                        </a:rPr>
                        <a:t> Journaling</a:t>
                      </a:r>
                      <a:endParaRPr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B212C"/>
                    </a:solidFill>
                  </a:tcPr>
                </a:tc>
                <a:tc>
                  <a:txBody>
                    <a:bodyPr/>
                    <a:lstStyle/>
                    <a:p>
                      <a:pPr indent="0" lvl="0" marL="0" rtl="0" algn="l">
                        <a:lnSpc>
                          <a:spcPct val="115000"/>
                        </a:lnSpc>
                        <a:spcBef>
                          <a:spcPts val="1200"/>
                        </a:spcBef>
                        <a:spcAft>
                          <a:spcPts val="0"/>
                        </a:spcAft>
                        <a:buNone/>
                      </a:pPr>
                      <a:r>
                        <a:rPr lang="en-GB" sz="1000"/>
                        <a:t> Yes (Advanced)</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0"/>
                        </a:spcAft>
                        <a:buNone/>
                      </a:pPr>
                      <a:r>
                        <a:rPr lang="en-GB" sz="1000"/>
                        <a:t> Yes (Advanced)</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39750">
                <a:tc>
                  <a:txBody>
                    <a:bodyPr/>
                    <a:lstStyle/>
                    <a:p>
                      <a:pPr indent="0" lvl="0" marL="0" rtl="0" algn="l">
                        <a:lnSpc>
                          <a:spcPct val="115000"/>
                        </a:lnSpc>
                        <a:spcBef>
                          <a:spcPts val="1200"/>
                        </a:spcBef>
                        <a:spcAft>
                          <a:spcPts val="0"/>
                        </a:spcAft>
                        <a:buNone/>
                      </a:pPr>
                      <a:r>
                        <a:rPr lang="en-GB" sz="1000">
                          <a:solidFill>
                            <a:schemeClr val="lt1"/>
                          </a:solidFill>
                        </a:rPr>
                        <a:t> Maximum File Size</a:t>
                      </a:r>
                      <a:endParaRPr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B212C"/>
                    </a:solidFill>
                  </a:tcPr>
                </a:tc>
                <a:tc>
                  <a:txBody>
                    <a:bodyPr/>
                    <a:lstStyle/>
                    <a:p>
                      <a:pPr indent="0" lvl="0" marL="0" rtl="0" algn="l">
                        <a:lnSpc>
                          <a:spcPct val="115000"/>
                        </a:lnSpc>
                        <a:spcBef>
                          <a:spcPts val="1200"/>
                        </a:spcBef>
                        <a:spcAft>
                          <a:spcPts val="0"/>
                        </a:spcAft>
                        <a:buNone/>
                      </a:pPr>
                      <a:r>
                        <a:rPr lang="en-GB" sz="1000"/>
                        <a:t> 16 exabytes (EB)       </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0"/>
                        </a:spcAft>
                        <a:buNone/>
                      </a:pPr>
                      <a:r>
                        <a:rPr lang="en-GB" sz="1000"/>
                        <a:t> 16 terabytes (TB)</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88850">
                <a:tc>
                  <a:txBody>
                    <a:bodyPr/>
                    <a:lstStyle/>
                    <a:p>
                      <a:pPr indent="0" lvl="0" marL="0" rtl="0" algn="l">
                        <a:lnSpc>
                          <a:spcPct val="115000"/>
                        </a:lnSpc>
                        <a:spcBef>
                          <a:spcPts val="1200"/>
                        </a:spcBef>
                        <a:spcAft>
                          <a:spcPts val="0"/>
                        </a:spcAft>
                        <a:buNone/>
                      </a:pPr>
                      <a:r>
                        <a:rPr lang="en-GB" sz="1000">
                          <a:solidFill>
                            <a:schemeClr val="lt1"/>
                          </a:solidFill>
                        </a:rPr>
                        <a:t> File and Volume Size</a:t>
                      </a:r>
                      <a:endParaRPr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B212C"/>
                    </a:solidFill>
                  </a:tcPr>
                </a:tc>
                <a:tc>
                  <a:txBody>
                    <a:bodyPr/>
                    <a:lstStyle/>
                    <a:p>
                      <a:pPr indent="0" lvl="0" marL="0" rtl="0" algn="l">
                        <a:lnSpc>
                          <a:spcPct val="115000"/>
                        </a:lnSpc>
                        <a:spcBef>
                          <a:spcPts val="1200"/>
                        </a:spcBef>
                        <a:spcAft>
                          <a:spcPts val="0"/>
                        </a:spcAft>
                        <a:buNone/>
                      </a:pPr>
                      <a:r>
                        <a:rPr lang="en-GB" sz="1000"/>
                        <a:t> Extremely large</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0"/>
                        </a:spcAft>
                        <a:buNone/>
                      </a:pPr>
                      <a:r>
                        <a:rPr lang="en-GB" sz="1000"/>
                        <a:t> Large</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56325">
                <a:tc>
                  <a:txBody>
                    <a:bodyPr/>
                    <a:lstStyle/>
                    <a:p>
                      <a:pPr indent="0" lvl="0" marL="0" rtl="0" algn="l">
                        <a:lnSpc>
                          <a:spcPct val="115000"/>
                        </a:lnSpc>
                        <a:spcBef>
                          <a:spcPts val="1200"/>
                        </a:spcBef>
                        <a:spcAft>
                          <a:spcPts val="0"/>
                        </a:spcAft>
                        <a:buNone/>
                      </a:pPr>
                      <a:r>
                        <a:rPr lang="en-GB" sz="1000">
                          <a:solidFill>
                            <a:schemeClr val="lt1"/>
                          </a:solidFill>
                        </a:rPr>
                        <a:t> File Permissions</a:t>
                      </a:r>
                      <a:endParaRPr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B212C"/>
                    </a:solidFill>
                  </a:tcPr>
                </a:tc>
                <a:tc>
                  <a:txBody>
                    <a:bodyPr/>
                    <a:lstStyle/>
                    <a:p>
                      <a:pPr indent="0" lvl="0" marL="0" rtl="0" algn="l">
                        <a:lnSpc>
                          <a:spcPct val="115000"/>
                        </a:lnSpc>
                        <a:spcBef>
                          <a:spcPts val="1200"/>
                        </a:spcBef>
                        <a:spcAft>
                          <a:spcPts val="0"/>
                        </a:spcAft>
                        <a:buNone/>
                      </a:pPr>
                      <a:r>
                        <a:rPr lang="en-GB" sz="1000"/>
                        <a:t> ACLs (Access Control Lists)</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0"/>
                        </a:spcAft>
                        <a:buNone/>
                      </a:pPr>
                      <a:r>
                        <a:rPr lang="en-GB" sz="1000"/>
                        <a:t>POSIX-style permissions + ACLs</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39750">
                <a:tc>
                  <a:txBody>
                    <a:bodyPr/>
                    <a:lstStyle/>
                    <a:p>
                      <a:pPr indent="0" lvl="0" marL="0" rtl="0" algn="l">
                        <a:lnSpc>
                          <a:spcPct val="115000"/>
                        </a:lnSpc>
                        <a:spcBef>
                          <a:spcPts val="1200"/>
                        </a:spcBef>
                        <a:spcAft>
                          <a:spcPts val="0"/>
                        </a:spcAft>
                        <a:buNone/>
                      </a:pPr>
                      <a:r>
                        <a:rPr lang="en-GB" sz="1000">
                          <a:solidFill>
                            <a:schemeClr val="lt1"/>
                          </a:solidFill>
                        </a:rPr>
                        <a:t> Compression and Encryption</a:t>
                      </a:r>
                      <a:endParaRPr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B212C"/>
                    </a:solidFill>
                  </a:tcPr>
                </a:tc>
                <a:tc>
                  <a:txBody>
                    <a:bodyPr/>
                    <a:lstStyle/>
                    <a:p>
                      <a:pPr indent="0" lvl="0" marL="0" rtl="0" algn="l">
                        <a:lnSpc>
                          <a:spcPct val="115000"/>
                        </a:lnSpc>
                        <a:spcBef>
                          <a:spcPts val="1200"/>
                        </a:spcBef>
                        <a:spcAft>
                          <a:spcPts val="0"/>
                        </a:spcAft>
                        <a:buNone/>
                      </a:pPr>
                      <a:r>
                        <a:rPr lang="en-GB" sz="1000"/>
                        <a:t> Built-in (BitLocker)</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0"/>
                        </a:spcAft>
                        <a:buNone/>
                      </a:pPr>
                      <a:r>
                        <a:rPr lang="en-GB" sz="1000"/>
                        <a:t> Third-party or disk-level </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03675">
                <a:tc>
                  <a:txBody>
                    <a:bodyPr/>
                    <a:lstStyle/>
                    <a:p>
                      <a:pPr indent="0" lvl="0" marL="0" rtl="0" algn="l">
                        <a:lnSpc>
                          <a:spcPct val="115000"/>
                        </a:lnSpc>
                        <a:spcBef>
                          <a:spcPts val="1200"/>
                        </a:spcBef>
                        <a:spcAft>
                          <a:spcPts val="0"/>
                        </a:spcAft>
                        <a:buNone/>
                      </a:pPr>
                      <a:r>
                        <a:rPr lang="en-GB" sz="1000">
                          <a:solidFill>
                            <a:schemeClr val="lt1"/>
                          </a:solidFill>
                        </a:rPr>
                        <a:t> Cross-Platform Support</a:t>
                      </a:r>
                      <a:endParaRPr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B212C"/>
                    </a:solidFill>
                  </a:tcPr>
                </a:tc>
                <a:tc>
                  <a:txBody>
                    <a:bodyPr/>
                    <a:lstStyle/>
                    <a:p>
                      <a:pPr indent="0" lvl="0" marL="0" rtl="0" algn="l">
                        <a:lnSpc>
                          <a:spcPct val="115000"/>
                        </a:lnSpc>
                        <a:spcBef>
                          <a:spcPts val="1200"/>
                        </a:spcBef>
                        <a:spcAft>
                          <a:spcPts val="0"/>
                        </a:spcAft>
                        <a:buNone/>
                      </a:pPr>
                      <a:r>
                        <a:rPr lang="en-GB" sz="1000"/>
                        <a:t> Requires third-party drivers for full support</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0"/>
                        </a:spcAft>
                        <a:buNone/>
                      </a:pPr>
                      <a:r>
                        <a:rPr lang="en-GB" sz="1000"/>
                        <a:t> Native on Linux systems</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84550">
                <a:tc>
                  <a:txBody>
                    <a:bodyPr/>
                    <a:lstStyle/>
                    <a:p>
                      <a:pPr indent="0" lvl="0" marL="0" rtl="0" algn="l">
                        <a:lnSpc>
                          <a:spcPct val="115000"/>
                        </a:lnSpc>
                        <a:spcBef>
                          <a:spcPts val="1200"/>
                        </a:spcBef>
                        <a:spcAft>
                          <a:spcPts val="0"/>
                        </a:spcAft>
                        <a:buNone/>
                      </a:pPr>
                      <a:r>
                        <a:rPr lang="en-GB" sz="1000">
                          <a:solidFill>
                            <a:schemeClr val="lt1"/>
                          </a:solidFill>
                        </a:rPr>
                        <a:t> File Attributes</a:t>
                      </a:r>
                      <a:endParaRPr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B212C"/>
                    </a:solidFill>
                  </a:tcPr>
                </a:tc>
                <a:tc>
                  <a:txBody>
                    <a:bodyPr/>
                    <a:lstStyle/>
                    <a:p>
                      <a:pPr indent="0" lvl="0" marL="0" rtl="0" algn="l">
                        <a:lnSpc>
                          <a:spcPct val="115000"/>
                        </a:lnSpc>
                        <a:spcBef>
                          <a:spcPts val="1200"/>
                        </a:spcBef>
                        <a:spcAft>
                          <a:spcPts val="0"/>
                        </a:spcAft>
                        <a:buNone/>
                      </a:pPr>
                      <a:r>
                        <a:rPr lang="en-GB" sz="1000"/>
                        <a:t> Rich set of attributes and metadata</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0"/>
                        </a:spcAft>
                        <a:buNone/>
                      </a:pPr>
                      <a:r>
                        <a:rPr lang="en-GB" sz="1000"/>
                        <a:t> Supports various attributes</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84550">
                <a:tc>
                  <a:txBody>
                    <a:bodyPr/>
                    <a:lstStyle/>
                    <a:p>
                      <a:pPr indent="0" lvl="0" marL="0" rtl="0" algn="l">
                        <a:lnSpc>
                          <a:spcPct val="115000"/>
                        </a:lnSpc>
                        <a:spcBef>
                          <a:spcPts val="1200"/>
                        </a:spcBef>
                        <a:spcAft>
                          <a:spcPts val="0"/>
                        </a:spcAft>
                        <a:buNone/>
                      </a:pPr>
                      <a:r>
                        <a:rPr lang="en-GB" sz="1000">
                          <a:solidFill>
                            <a:schemeClr val="lt1"/>
                          </a:solidFill>
                        </a:rPr>
                        <a:t> Fragmentation</a:t>
                      </a:r>
                      <a:endParaRPr sz="1000">
                        <a:solidFill>
                          <a:schemeClr val="lt1"/>
                        </a:solidFill>
                      </a:endParaRPr>
                    </a:p>
                  </a:txBody>
                  <a:tcPr marT="0" marB="0" marR="0" marL="0">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B212C"/>
                    </a:solidFill>
                  </a:tcPr>
                </a:tc>
                <a:tc>
                  <a:txBody>
                    <a:bodyPr/>
                    <a:lstStyle/>
                    <a:p>
                      <a:pPr indent="0" lvl="0" marL="0" rtl="0" algn="l">
                        <a:lnSpc>
                          <a:spcPct val="115000"/>
                        </a:lnSpc>
                        <a:spcBef>
                          <a:spcPts val="1200"/>
                        </a:spcBef>
                        <a:spcAft>
                          <a:spcPts val="0"/>
                        </a:spcAft>
                        <a:buNone/>
                      </a:pPr>
                      <a:r>
                        <a:rPr lang="en-GB" sz="1000"/>
                        <a:t> Handles fragmentation well</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0"/>
                        </a:spcAft>
                        <a:buNone/>
                      </a:pPr>
                      <a:r>
                        <a:rPr lang="en-GB" sz="1000"/>
                        <a:t> Has mechanisms to reduce</a:t>
                      </a:r>
                      <a:endParaRPr sz="1000"/>
                    </a:p>
                  </a:txBody>
                  <a:tcPr marT="0" marB="0"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77" name="Google Shape;277;p25"/>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